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7" autoAdjust="0"/>
    <p:restoredTop sz="94660"/>
  </p:normalViewPr>
  <p:slideViewPr>
    <p:cSldViewPr snapToGrid="0">
      <p:cViewPr varScale="1">
        <p:scale>
          <a:sx n="54" d="100"/>
          <a:sy n="54" d="100"/>
        </p:scale>
        <p:origin x="178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B40C-2E02-4ACF-AF81-4A2C6CBBA5BF}" type="datetimeFigureOut">
              <a:rPr lang="fi-FI" smtClean="0"/>
              <a:t>24.10.2024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CA60-E02E-43A4-9353-CB8F9C40107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4785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B40C-2E02-4ACF-AF81-4A2C6CBBA5BF}" type="datetimeFigureOut">
              <a:rPr lang="fi-FI" smtClean="0"/>
              <a:t>24.10.2024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CA60-E02E-43A4-9353-CB8F9C40107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4826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B40C-2E02-4ACF-AF81-4A2C6CBBA5BF}" type="datetimeFigureOut">
              <a:rPr lang="fi-FI" smtClean="0"/>
              <a:t>24.10.2024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CA60-E02E-43A4-9353-CB8F9C40107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926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B40C-2E02-4ACF-AF81-4A2C6CBBA5BF}" type="datetimeFigureOut">
              <a:rPr lang="fi-FI" smtClean="0"/>
              <a:t>24.10.2024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CA60-E02E-43A4-9353-CB8F9C40107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286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B40C-2E02-4ACF-AF81-4A2C6CBBA5BF}" type="datetimeFigureOut">
              <a:rPr lang="fi-FI" smtClean="0"/>
              <a:t>24.10.2024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CA60-E02E-43A4-9353-CB8F9C40107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5959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B40C-2E02-4ACF-AF81-4A2C6CBBA5BF}" type="datetimeFigureOut">
              <a:rPr lang="fi-FI" smtClean="0"/>
              <a:t>24.10.2024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CA60-E02E-43A4-9353-CB8F9C40107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424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B40C-2E02-4ACF-AF81-4A2C6CBBA5BF}" type="datetimeFigureOut">
              <a:rPr lang="fi-FI" smtClean="0"/>
              <a:t>24.10.2024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CA60-E02E-43A4-9353-CB8F9C40107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5479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B40C-2E02-4ACF-AF81-4A2C6CBBA5BF}" type="datetimeFigureOut">
              <a:rPr lang="fi-FI" smtClean="0"/>
              <a:t>24.10.2024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CA60-E02E-43A4-9353-CB8F9C40107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7929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B40C-2E02-4ACF-AF81-4A2C6CBBA5BF}" type="datetimeFigureOut">
              <a:rPr lang="fi-FI" smtClean="0"/>
              <a:t>24.10.2024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CA60-E02E-43A4-9353-CB8F9C40107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6462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B40C-2E02-4ACF-AF81-4A2C6CBBA5BF}" type="datetimeFigureOut">
              <a:rPr lang="fi-FI" smtClean="0"/>
              <a:t>24.10.2024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CA60-E02E-43A4-9353-CB8F9C40107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0677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B40C-2E02-4ACF-AF81-4A2C6CBBA5BF}" type="datetimeFigureOut">
              <a:rPr lang="fi-FI" smtClean="0"/>
              <a:t>24.10.2024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CA60-E02E-43A4-9353-CB8F9C40107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1944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EB40C-2E02-4ACF-AF81-4A2C6CBBA5BF}" type="datetimeFigureOut">
              <a:rPr lang="fi-FI" smtClean="0"/>
              <a:t>24.10.2024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4CA60-E02E-43A4-9353-CB8F9C40107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261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rasm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514" y="307987"/>
            <a:ext cx="10301286" cy="57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1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1DE14BE037ED4FAC3258D00957F0D6" ma:contentTypeVersion="15" ma:contentTypeDescription="Create a new document." ma:contentTypeScope="" ma:versionID="df3ca79b1d075a3730c67a536de180f8">
  <xsd:schema xmlns:xsd="http://www.w3.org/2001/XMLSchema" xmlns:xs="http://www.w3.org/2001/XMLSchema" xmlns:p="http://schemas.microsoft.com/office/2006/metadata/properties" xmlns:ns3="d8e8f1c4-7b33-42fe-89bd-d6e380ebf867" xmlns:ns4="591a334c-8300-462c-9792-698ec0da4f52" targetNamespace="http://schemas.microsoft.com/office/2006/metadata/properties" ma:root="true" ma:fieldsID="64c1a2092e9f1923a6b3a2105b514ede" ns3:_="" ns4:_="">
    <xsd:import namespace="d8e8f1c4-7b33-42fe-89bd-d6e380ebf867"/>
    <xsd:import namespace="591a334c-8300-462c-9792-698ec0da4f5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SearchProperties" minOccurs="0"/>
                <xsd:element ref="ns4:MediaServiceObjectDetectorVersions" minOccurs="0"/>
                <xsd:element ref="ns4:MediaServiceSystemTags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8f1c4-7b33-42fe-89bd-d6e380ebf86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1a334c-8300-462c-9792-698ec0da4f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AE2FBB-B1F4-43BB-B8F0-A34C5E4F02DF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d8e8f1c4-7b33-42fe-89bd-d6e380ebf867"/>
    <ds:schemaRef ds:uri="591a334c-8300-462c-9792-698ec0da4f52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FE54E8D-EEA2-47D2-B0CB-7F76997791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AF06B7-FCF0-478C-AEC8-FD150911C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e8f1c4-7b33-42fe-89bd-d6e380ebf867"/>
    <ds:schemaRef ds:uri="591a334c-8300-462c-9792-698ec0da4f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Laajakuva</PresentationFormat>
  <Paragraphs>0</Paragraphs>
  <Slides>1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Office-teema</vt:lpstr>
      <vt:lpstr>PowerPoint-esitys</vt:lpstr>
    </vt:vector>
  </TitlesOfParts>
  <Company>Pieksämäen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Hentunen Vesa</dc:creator>
  <cp:lastModifiedBy>Hentunen Vesa</cp:lastModifiedBy>
  <cp:revision>3</cp:revision>
  <dcterms:created xsi:type="dcterms:W3CDTF">2024-10-24T08:01:39Z</dcterms:created>
  <dcterms:modified xsi:type="dcterms:W3CDTF">2024-10-24T08:11:42Z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0x0101006A1DE14BE037ED4FAC3258D00957F0D6</vt:lpwstr>
  </property>
</Properties>
</file>