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2" r:id="rId7"/>
    <p:sldId id="264" r:id="rId8"/>
    <p:sldId id="265" r:id="rId9"/>
    <p:sldId id="261" r:id="rId10"/>
    <p:sldId id="266" r:id="rId11"/>
    <p:sldId id="267"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63" d="100"/>
          <a:sy n="63" d="100"/>
        </p:scale>
        <p:origin x="79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E889F-21A6-FD34-2928-32787CC4BB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A42B3F-D912-A97E-7657-5541BB7516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BACBBB-4F17-2080-7F39-B08C9F333EDD}"/>
              </a:ext>
            </a:extLst>
          </p:cNvPr>
          <p:cNvSpPr>
            <a:spLocks noGrp="1"/>
          </p:cNvSpPr>
          <p:nvPr>
            <p:ph type="dt" sz="half" idx="10"/>
          </p:nvPr>
        </p:nvSpPr>
        <p:spPr/>
        <p:txBody>
          <a:bodyPr/>
          <a:lstStyle/>
          <a:p>
            <a:fld id="{7526A3E5-3680-4268-B827-A8D33D821137}" type="datetimeFigureOut">
              <a:rPr lang="en-US" smtClean="0"/>
              <a:t>9/29/2023</a:t>
            </a:fld>
            <a:endParaRPr lang="en-US"/>
          </a:p>
        </p:txBody>
      </p:sp>
      <p:sp>
        <p:nvSpPr>
          <p:cNvPr id="5" name="Footer Placeholder 4">
            <a:extLst>
              <a:ext uri="{FF2B5EF4-FFF2-40B4-BE49-F238E27FC236}">
                <a16:creationId xmlns:a16="http://schemas.microsoft.com/office/drawing/2014/main" id="{E2115478-A5D8-30F2-93A4-1FBFC3B54C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73B99A-3A4E-FCBC-E8A4-144FE5627BC1}"/>
              </a:ext>
            </a:extLst>
          </p:cNvPr>
          <p:cNvSpPr>
            <a:spLocks noGrp="1"/>
          </p:cNvSpPr>
          <p:nvPr>
            <p:ph type="sldNum" sz="quarter" idx="12"/>
          </p:nvPr>
        </p:nvSpPr>
        <p:spPr/>
        <p:txBody>
          <a:bodyPr/>
          <a:lstStyle/>
          <a:p>
            <a:fld id="{C61B8060-452F-4862-9A0C-8AB15827E5D5}" type="slidenum">
              <a:rPr lang="en-US" smtClean="0"/>
              <a:t>‹#›</a:t>
            </a:fld>
            <a:endParaRPr lang="en-US"/>
          </a:p>
        </p:txBody>
      </p:sp>
    </p:spTree>
    <p:extLst>
      <p:ext uri="{BB962C8B-B14F-4D97-AF65-F5344CB8AC3E}">
        <p14:creationId xmlns:p14="http://schemas.microsoft.com/office/powerpoint/2010/main" val="1576197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09335-87F3-5A20-7B64-344045417D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0731DD-461A-F533-28C1-DCBF1A94E3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F337F-14CE-356F-4AD2-D9F55D4C32D1}"/>
              </a:ext>
            </a:extLst>
          </p:cNvPr>
          <p:cNvSpPr>
            <a:spLocks noGrp="1"/>
          </p:cNvSpPr>
          <p:nvPr>
            <p:ph type="dt" sz="half" idx="10"/>
          </p:nvPr>
        </p:nvSpPr>
        <p:spPr/>
        <p:txBody>
          <a:bodyPr/>
          <a:lstStyle/>
          <a:p>
            <a:fld id="{7526A3E5-3680-4268-B827-A8D33D821137}" type="datetimeFigureOut">
              <a:rPr lang="en-US" smtClean="0"/>
              <a:t>9/29/2023</a:t>
            </a:fld>
            <a:endParaRPr lang="en-US"/>
          </a:p>
        </p:txBody>
      </p:sp>
      <p:sp>
        <p:nvSpPr>
          <p:cNvPr id="5" name="Footer Placeholder 4">
            <a:extLst>
              <a:ext uri="{FF2B5EF4-FFF2-40B4-BE49-F238E27FC236}">
                <a16:creationId xmlns:a16="http://schemas.microsoft.com/office/drawing/2014/main" id="{CE1A17F9-0399-C38D-8534-ACDCAEF8E3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3D630-FAE6-B2BD-B770-62F4ED0A46D4}"/>
              </a:ext>
            </a:extLst>
          </p:cNvPr>
          <p:cNvSpPr>
            <a:spLocks noGrp="1"/>
          </p:cNvSpPr>
          <p:nvPr>
            <p:ph type="sldNum" sz="quarter" idx="12"/>
          </p:nvPr>
        </p:nvSpPr>
        <p:spPr/>
        <p:txBody>
          <a:bodyPr/>
          <a:lstStyle/>
          <a:p>
            <a:fld id="{C61B8060-452F-4862-9A0C-8AB15827E5D5}" type="slidenum">
              <a:rPr lang="en-US" smtClean="0"/>
              <a:t>‹#›</a:t>
            </a:fld>
            <a:endParaRPr lang="en-US"/>
          </a:p>
        </p:txBody>
      </p:sp>
    </p:spTree>
    <p:extLst>
      <p:ext uri="{BB962C8B-B14F-4D97-AF65-F5344CB8AC3E}">
        <p14:creationId xmlns:p14="http://schemas.microsoft.com/office/powerpoint/2010/main" val="928735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614B81-42A8-73D2-61DB-93864A6C03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57FE3E-7D30-70DB-D0BC-0C073B1FAD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C41BD-1476-01BF-5392-D715EA96682B}"/>
              </a:ext>
            </a:extLst>
          </p:cNvPr>
          <p:cNvSpPr>
            <a:spLocks noGrp="1"/>
          </p:cNvSpPr>
          <p:nvPr>
            <p:ph type="dt" sz="half" idx="10"/>
          </p:nvPr>
        </p:nvSpPr>
        <p:spPr/>
        <p:txBody>
          <a:bodyPr/>
          <a:lstStyle/>
          <a:p>
            <a:fld id="{7526A3E5-3680-4268-B827-A8D33D821137}" type="datetimeFigureOut">
              <a:rPr lang="en-US" smtClean="0"/>
              <a:t>9/29/2023</a:t>
            </a:fld>
            <a:endParaRPr lang="en-US"/>
          </a:p>
        </p:txBody>
      </p:sp>
      <p:sp>
        <p:nvSpPr>
          <p:cNvPr id="5" name="Footer Placeholder 4">
            <a:extLst>
              <a:ext uri="{FF2B5EF4-FFF2-40B4-BE49-F238E27FC236}">
                <a16:creationId xmlns:a16="http://schemas.microsoft.com/office/drawing/2014/main" id="{B507955D-513C-B296-1A0A-F34C1C79B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D1531-384A-A668-53EB-A2226892C9F8}"/>
              </a:ext>
            </a:extLst>
          </p:cNvPr>
          <p:cNvSpPr>
            <a:spLocks noGrp="1"/>
          </p:cNvSpPr>
          <p:nvPr>
            <p:ph type="sldNum" sz="quarter" idx="12"/>
          </p:nvPr>
        </p:nvSpPr>
        <p:spPr/>
        <p:txBody>
          <a:bodyPr/>
          <a:lstStyle/>
          <a:p>
            <a:fld id="{C61B8060-452F-4862-9A0C-8AB15827E5D5}" type="slidenum">
              <a:rPr lang="en-US" smtClean="0"/>
              <a:t>‹#›</a:t>
            </a:fld>
            <a:endParaRPr lang="en-US"/>
          </a:p>
        </p:txBody>
      </p:sp>
    </p:spTree>
    <p:extLst>
      <p:ext uri="{BB962C8B-B14F-4D97-AF65-F5344CB8AC3E}">
        <p14:creationId xmlns:p14="http://schemas.microsoft.com/office/powerpoint/2010/main" val="24683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D26BA-BC74-543C-D565-AFEF568734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7550A2-0B58-B6BD-C920-63907BC97F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3C7089-93A7-2E80-8EAF-601695E44B73}"/>
              </a:ext>
            </a:extLst>
          </p:cNvPr>
          <p:cNvSpPr>
            <a:spLocks noGrp="1"/>
          </p:cNvSpPr>
          <p:nvPr>
            <p:ph type="dt" sz="half" idx="10"/>
          </p:nvPr>
        </p:nvSpPr>
        <p:spPr/>
        <p:txBody>
          <a:bodyPr/>
          <a:lstStyle/>
          <a:p>
            <a:fld id="{7526A3E5-3680-4268-B827-A8D33D821137}" type="datetimeFigureOut">
              <a:rPr lang="en-US" smtClean="0"/>
              <a:t>9/29/2023</a:t>
            </a:fld>
            <a:endParaRPr lang="en-US"/>
          </a:p>
        </p:txBody>
      </p:sp>
      <p:sp>
        <p:nvSpPr>
          <p:cNvPr id="5" name="Footer Placeholder 4">
            <a:extLst>
              <a:ext uri="{FF2B5EF4-FFF2-40B4-BE49-F238E27FC236}">
                <a16:creationId xmlns:a16="http://schemas.microsoft.com/office/drawing/2014/main" id="{C03788A1-73D5-035A-AA22-55BE9CE40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AB44F0-9AFA-39F4-5086-95CA59A33A3F}"/>
              </a:ext>
            </a:extLst>
          </p:cNvPr>
          <p:cNvSpPr>
            <a:spLocks noGrp="1"/>
          </p:cNvSpPr>
          <p:nvPr>
            <p:ph type="sldNum" sz="quarter" idx="12"/>
          </p:nvPr>
        </p:nvSpPr>
        <p:spPr/>
        <p:txBody>
          <a:bodyPr/>
          <a:lstStyle/>
          <a:p>
            <a:fld id="{C61B8060-452F-4862-9A0C-8AB15827E5D5}" type="slidenum">
              <a:rPr lang="en-US" smtClean="0"/>
              <a:t>‹#›</a:t>
            </a:fld>
            <a:endParaRPr lang="en-US"/>
          </a:p>
        </p:txBody>
      </p:sp>
    </p:spTree>
    <p:extLst>
      <p:ext uri="{BB962C8B-B14F-4D97-AF65-F5344CB8AC3E}">
        <p14:creationId xmlns:p14="http://schemas.microsoft.com/office/powerpoint/2010/main" val="2451618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17D74-A418-D953-DABE-79409C890E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E65E36-2BD2-7707-93DF-3670FF379D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CF68E5-7AEA-84F8-9E60-FB1D95F9686E}"/>
              </a:ext>
            </a:extLst>
          </p:cNvPr>
          <p:cNvSpPr>
            <a:spLocks noGrp="1"/>
          </p:cNvSpPr>
          <p:nvPr>
            <p:ph type="dt" sz="half" idx="10"/>
          </p:nvPr>
        </p:nvSpPr>
        <p:spPr/>
        <p:txBody>
          <a:bodyPr/>
          <a:lstStyle/>
          <a:p>
            <a:fld id="{7526A3E5-3680-4268-B827-A8D33D821137}" type="datetimeFigureOut">
              <a:rPr lang="en-US" smtClean="0"/>
              <a:t>9/29/2023</a:t>
            </a:fld>
            <a:endParaRPr lang="en-US"/>
          </a:p>
        </p:txBody>
      </p:sp>
      <p:sp>
        <p:nvSpPr>
          <p:cNvPr id="5" name="Footer Placeholder 4">
            <a:extLst>
              <a:ext uri="{FF2B5EF4-FFF2-40B4-BE49-F238E27FC236}">
                <a16:creationId xmlns:a16="http://schemas.microsoft.com/office/drawing/2014/main" id="{01609627-9533-BAE3-A613-2DA42DDCC8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F68CA3-DB23-DDD2-1CA1-7A9655A2AAC0}"/>
              </a:ext>
            </a:extLst>
          </p:cNvPr>
          <p:cNvSpPr>
            <a:spLocks noGrp="1"/>
          </p:cNvSpPr>
          <p:nvPr>
            <p:ph type="sldNum" sz="quarter" idx="12"/>
          </p:nvPr>
        </p:nvSpPr>
        <p:spPr/>
        <p:txBody>
          <a:bodyPr/>
          <a:lstStyle/>
          <a:p>
            <a:fld id="{C61B8060-452F-4862-9A0C-8AB15827E5D5}" type="slidenum">
              <a:rPr lang="en-US" smtClean="0"/>
              <a:t>‹#›</a:t>
            </a:fld>
            <a:endParaRPr lang="en-US"/>
          </a:p>
        </p:txBody>
      </p:sp>
    </p:spTree>
    <p:extLst>
      <p:ext uri="{BB962C8B-B14F-4D97-AF65-F5344CB8AC3E}">
        <p14:creationId xmlns:p14="http://schemas.microsoft.com/office/powerpoint/2010/main" val="172441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475B-0CB9-8E6B-8141-78588B2694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5315B5-8DA0-F356-EA3F-F5D0A6CA6D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F61C0C-94BA-4218-235A-B42A17146C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457CE0-1018-A0C4-6805-B5A6BEF05FF5}"/>
              </a:ext>
            </a:extLst>
          </p:cNvPr>
          <p:cNvSpPr>
            <a:spLocks noGrp="1"/>
          </p:cNvSpPr>
          <p:nvPr>
            <p:ph type="dt" sz="half" idx="10"/>
          </p:nvPr>
        </p:nvSpPr>
        <p:spPr/>
        <p:txBody>
          <a:bodyPr/>
          <a:lstStyle/>
          <a:p>
            <a:fld id="{7526A3E5-3680-4268-B827-A8D33D821137}" type="datetimeFigureOut">
              <a:rPr lang="en-US" smtClean="0"/>
              <a:t>9/29/2023</a:t>
            </a:fld>
            <a:endParaRPr lang="en-US"/>
          </a:p>
        </p:txBody>
      </p:sp>
      <p:sp>
        <p:nvSpPr>
          <p:cNvPr id="6" name="Footer Placeholder 5">
            <a:extLst>
              <a:ext uri="{FF2B5EF4-FFF2-40B4-BE49-F238E27FC236}">
                <a16:creationId xmlns:a16="http://schemas.microsoft.com/office/drawing/2014/main" id="{8DABD7AE-C7D7-BF87-8084-9D24FF4C37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BA7A94-6991-7157-1F6B-1B121D4DB153}"/>
              </a:ext>
            </a:extLst>
          </p:cNvPr>
          <p:cNvSpPr>
            <a:spLocks noGrp="1"/>
          </p:cNvSpPr>
          <p:nvPr>
            <p:ph type="sldNum" sz="quarter" idx="12"/>
          </p:nvPr>
        </p:nvSpPr>
        <p:spPr/>
        <p:txBody>
          <a:bodyPr/>
          <a:lstStyle/>
          <a:p>
            <a:fld id="{C61B8060-452F-4862-9A0C-8AB15827E5D5}" type="slidenum">
              <a:rPr lang="en-US" smtClean="0"/>
              <a:t>‹#›</a:t>
            </a:fld>
            <a:endParaRPr lang="en-US"/>
          </a:p>
        </p:txBody>
      </p:sp>
    </p:spTree>
    <p:extLst>
      <p:ext uri="{BB962C8B-B14F-4D97-AF65-F5344CB8AC3E}">
        <p14:creationId xmlns:p14="http://schemas.microsoft.com/office/powerpoint/2010/main" val="3518609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015CE-E288-62A8-F65D-5F26A45F84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2D0E00-0221-5DD8-80EB-D3F9A766E7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F0D895-6854-12CE-44BB-B736F02439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156F08-CEC2-B500-27C8-1460F93518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A1B1AA-6FBB-F284-36F7-54E4DA847D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3300C5-9A6B-10E4-74EF-1F9D1CC7F737}"/>
              </a:ext>
            </a:extLst>
          </p:cNvPr>
          <p:cNvSpPr>
            <a:spLocks noGrp="1"/>
          </p:cNvSpPr>
          <p:nvPr>
            <p:ph type="dt" sz="half" idx="10"/>
          </p:nvPr>
        </p:nvSpPr>
        <p:spPr/>
        <p:txBody>
          <a:bodyPr/>
          <a:lstStyle/>
          <a:p>
            <a:fld id="{7526A3E5-3680-4268-B827-A8D33D821137}" type="datetimeFigureOut">
              <a:rPr lang="en-US" smtClean="0"/>
              <a:t>9/29/2023</a:t>
            </a:fld>
            <a:endParaRPr lang="en-US"/>
          </a:p>
        </p:txBody>
      </p:sp>
      <p:sp>
        <p:nvSpPr>
          <p:cNvPr id="8" name="Footer Placeholder 7">
            <a:extLst>
              <a:ext uri="{FF2B5EF4-FFF2-40B4-BE49-F238E27FC236}">
                <a16:creationId xmlns:a16="http://schemas.microsoft.com/office/drawing/2014/main" id="{84C34FCF-11A0-CC0B-F5EA-E971021A77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7E402-AE0A-64F9-64B5-83EA9BDD83EF}"/>
              </a:ext>
            </a:extLst>
          </p:cNvPr>
          <p:cNvSpPr>
            <a:spLocks noGrp="1"/>
          </p:cNvSpPr>
          <p:nvPr>
            <p:ph type="sldNum" sz="quarter" idx="12"/>
          </p:nvPr>
        </p:nvSpPr>
        <p:spPr/>
        <p:txBody>
          <a:bodyPr/>
          <a:lstStyle/>
          <a:p>
            <a:fld id="{C61B8060-452F-4862-9A0C-8AB15827E5D5}" type="slidenum">
              <a:rPr lang="en-US" smtClean="0"/>
              <a:t>‹#›</a:t>
            </a:fld>
            <a:endParaRPr lang="en-US"/>
          </a:p>
        </p:txBody>
      </p:sp>
    </p:spTree>
    <p:extLst>
      <p:ext uri="{BB962C8B-B14F-4D97-AF65-F5344CB8AC3E}">
        <p14:creationId xmlns:p14="http://schemas.microsoft.com/office/powerpoint/2010/main" val="3428067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BEFBE-4437-AB85-7105-F69FA6D9FB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3B5369-FD1A-3CCD-C1CE-F817401C8077}"/>
              </a:ext>
            </a:extLst>
          </p:cNvPr>
          <p:cNvSpPr>
            <a:spLocks noGrp="1"/>
          </p:cNvSpPr>
          <p:nvPr>
            <p:ph type="dt" sz="half" idx="10"/>
          </p:nvPr>
        </p:nvSpPr>
        <p:spPr/>
        <p:txBody>
          <a:bodyPr/>
          <a:lstStyle/>
          <a:p>
            <a:fld id="{7526A3E5-3680-4268-B827-A8D33D821137}" type="datetimeFigureOut">
              <a:rPr lang="en-US" smtClean="0"/>
              <a:t>9/29/2023</a:t>
            </a:fld>
            <a:endParaRPr lang="en-US"/>
          </a:p>
        </p:txBody>
      </p:sp>
      <p:sp>
        <p:nvSpPr>
          <p:cNvPr id="4" name="Footer Placeholder 3">
            <a:extLst>
              <a:ext uri="{FF2B5EF4-FFF2-40B4-BE49-F238E27FC236}">
                <a16:creationId xmlns:a16="http://schemas.microsoft.com/office/drawing/2014/main" id="{74CC3036-EBB7-9296-BC8A-58F23EA252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47A689-C351-366A-F5B8-802A481BE2D8}"/>
              </a:ext>
            </a:extLst>
          </p:cNvPr>
          <p:cNvSpPr>
            <a:spLocks noGrp="1"/>
          </p:cNvSpPr>
          <p:nvPr>
            <p:ph type="sldNum" sz="quarter" idx="12"/>
          </p:nvPr>
        </p:nvSpPr>
        <p:spPr/>
        <p:txBody>
          <a:bodyPr/>
          <a:lstStyle/>
          <a:p>
            <a:fld id="{C61B8060-452F-4862-9A0C-8AB15827E5D5}" type="slidenum">
              <a:rPr lang="en-US" smtClean="0"/>
              <a:t>‹#›</a:t>
            </a:fld>
            <a:endParaRPr lang="en-US"/>
          </a:p>
        </p:txBody>
      </p:sp>
    </p:spTree>
    <p:extLst>
      <p:ext uri="{BB962C8B-B14F-4D97-AF65-F5344CB8AC3E}">
        <p14:creationId xmlns:p14="http://schemas.microsoft.com/office/powerpoint/2010/main" val="4056631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D12366-EC77-FF23-3794-5686EFC77174}"/>
              </a:ext>
            </a:extLst>
          </p:cNvPr>
          <p:cNvSpPr>
            <a:spLocks noGrp="1"/>
          </p:cNvSpPr>
          <p:nvPr>
            <p:ph type="dt" sz="half" idx="10"/>
          </p:nvPr>
        </p:nvSpPr>
        <p:spPr/>
        <p:txBody>
          <a:bodyPr/>
          <a:lstStyle/>
          <a:p>
            <a:fld id="{7526A3E5-3680-4268-B827-A8D33D821137}" type="datetimeFigureOut">
              <a:rPr lang="en-US" smtClean="0"/>
              <a:t>9/29/2023</a:t>
            </a:fld>
            <a:endParaRPr lang="en-US"/>
          </a:p>
        </p:txBody>
      </p:sp>
      <p:sp>
        <p:nvSpPr>
          <p:cNvPr id="3" name="Footer Placeholder 2">
            <a:extLst>
              <a:ext uri="{FF2B5EF4-FFF2-40B4-BE49-F238E27FC236}">
                <a16:creationId xmlns:a16="http://schemas.microsoft.com/office/drawing/2014/main" id="{0DE816EF-2111-3541-9550-7FE0165FE4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21C704-54EA-B5EA-0FC4-A38E1F7AEC71}"/>
              </a:ext>
            </a:extLst>
          </p:cNvPr>
          <p:cNvSpPr>
            <a:spLocks noGrp="1"/>
          </p:cNvSpPr>
          <p:nvPr>
            <p:ph type="sldNum" sz="quarter" idx="12"/>
          </p:nvPr>
        </p:nvSpPr>
        <p:spPr/>
        <p:txBody>
          <a:bodyPr/>
          <a:lstStyle/>
          <a:p>
            <a:fld id="{C61B8060-452F-4862-9A0C-8AB15827E5D5}" type="slidenum">
              <a:rPr lang="en-US" smtClean="0"/>
              <a:t>‹#›</a:t>
            </a:fld>
            <a:endParaRPr lang="en-US"/>
          </a:p>
        </p:txBody>
      </p:sp>
    </p:spTree>
    <p:extLst>
      <p:ext uri="{BB962C8B-B14F-4D97-AF65-F5344CB8AC3E}">
        <p14:creationId xmlns:p14="http://schemas.microsoft.com/office/powerpoint/2010/main" val="2395700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1D4D9-7255-A2C0-A9C8-5A50879001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65F6E5-7AA8-FBAC-621A-26BA2422AE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BE4016-C594-5441-4428-18865B6C51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B8FEE8-3054-3017-EFF1-F5DA597DC304}"/>
              </a:ext>
            </a:extLst>
          </p:cNvPr>
          <p:cNvSpPr>
            <a:spLocks noGrp="1"/>
          </p:cNvSpPr>
          <p:nvPr>
            <p:ph type="dt" sz="half" idx="10"/>
          </p:nvPr>
        </p:nvSpPr>
        <p:spPr/>
        <p:txBody>
          <a:bodyPr/>
          <a:lstStyle/>
          <a:p>
            <a:fld id="{7526A3E5-3680-4268-B827-A8D33D821137}" type="datetimeFigureOut">
              <a:rPr lang="en-US" smtClean="0"/>
              <a:t>9/29/2023</a:t>
            </a:fld>
            <a:endParaRPr lang="en-US"/>
          </a:p>
        </p:txBody>
      </p:sp>
      <p:sp>
        <p:nvSpPr>
          <p:cNvPr id="6" name="Footer Placeholder 5">
            <a:extLst>
              <a:ext uri="{FF2B5EF4-FFF2-40B4-BE49-F238E27FC236}">
                <a16:creationId xmlns:a16="http://schemas.microsoft.com/office/drawing/2014/main" id="{52E6157F-1F48-D194-C4E3-9DCAD1C469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E009E1-3BD3-D2E5-6F39-207B8B63DB3F}"/>
              </a:ext>
            </a:extLst>
          </p:cNvPr>
          <p:cNvSpPr>
            <a:spLocks noGrp="1"/>
          </p:cNvSpPr>
          <p:nvPr>
            <p:ph type="sldNum" sz="quarter" idx="12"/>
          </p:nvPr>
        </p:nvSpPr>
        <p:spPr/>
        <p:txBody>
          <a:bodyPr/>
          <a:lstStyle/>
          <a:p>
            <a:fld id="{C61B8060-452F-4862-9A0C-8AB15827E5D5}" type="slidenum">
              <a:rPr lang="en-US" smtClean="0"/>
              <a:t>‹#›</a:t>
            </a:fld>
            <a:endParaRPr lang="en-US"/>
          </a:p>
        </p:txBody>
      </p:sp>
    </p:spTree>
    <p:extLst>
      <p:ext uri="{BB962C8B-B14F-4D97-AF65-F5344CB8AC3E}">
        <p14:creationId xmlns:p14="http://schemas.microsoft.com/office/powerpoint/2010/main" val="1080613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ADD7-7703-C653-8766-EF901D26B7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B50F9C-C46A-3447-515D-AA40F29D03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0DF3E3-DC1E-2127-6697-843D9A1C7A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16E489-F5FC-0F2D-D691-D170FE0592AF}"/>
              </a:ext>
            </a:extLst>
          </p:cNvPr>
          <p:cNvSpPr>
            <a:spLocks noGrp="1"/>
          </p:cNvSpPr>
          <p:nvPr>
            <p:ph type="dt" sz="half" idx="10"/>
          </p:nvPr>
        </p:nvSpPr>
        <p:spPr/>
        <p:txBody>
          <a:bodyPr/>
          <a:lstStyle/>
          <a:p>
            <a:fld id="{7526A3E5-3680-4268-B827-A8D33D821137}" type="datetimeFigureOut">
              <a:rPr lang="en-US" smtClean="0"/>
              <a:t>9/29/2023</a:t>
            </a:fld>
            <a:endParaRPr lang="en-US"/>
          </a:p>
        </p:txBody>
      </p:sp>
      <p:sp>
        <p:nvSpPr>
          <p:cNvPr id="6" name="Footer Placeholder 5">
            <a:extLst>
              <a:ext uri="{FF2B5EF4-FFF2-40B4-BE49-F238E27FC236}">
                <a16:creationId xmlns:a16="http://schemas.microsoft.com/office/drawing/2014/main" id="{38BAFBBB-9933-6D02-2DC5-F9498E1828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97DE8F-256F-C6D1-E877-61C7100C2551}"/>
              </a:ext>
            </a:extLst>
          </p:cNvPr>
          <p:cNvSpPr>
            <a:spLocks noGrp="1"/>
          </p:cNvSpPr>
          <p:nvPr>
            <p:ph type="sldNum" sz="quarter" idx="12"/>
          </p:nvPr>
        </p:nvSpPr>
        <p:spPr/>
        <p:txBody>
          <a:bodyPr/>
          <a:lstStyle/>
          <a:p>
            <a:fld id="{C61B8060-452F-4862-9A0C-8AB15827E5D5}" type="slidenum">
              <a:rPr lang="en-US" smtClean="0"/>
              <a:t>‹#›</a:t>
            </a:fld>
            <a:endParaRPr lang="en-US"/>
          </a:p>
        </p:txBody>
      </p:sp>
    </p:spTree>
    <p:extLst>
      <p:ext uri="{BB962C8B-B14F-4D97-AF65-F5344CB8AC3E}">
        <p14:creationId xmlns:p14="http://schemas.microsoft.com/office/powerpoint/2010/main" val="43844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E8AB0A-9475-F14E-8631-97BD4BF4C2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E306DD-891B-D381-7415-E428435C01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BBBCD5-362B-913C-A501-CF14E066B3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26A3E5-3680-4268-B827-A8D33D821137}" type="datetimeFigureOut">
              <a:rPr lang="en-US" smtClean="0"/>
              <a:t>9/29/2023</a:t>
            </a:fld>
            <a:endParaRPr lang="en-US"/>
          </a:p>
        </p:txBody>
      </p:sp>
      <p:sp>
        <p:nvSpPr>
          <p:cNvPr id="5" name="Footer Placeholder 4">
            <a:extLst>
              <a:ext uri="{FF2B5EF4-FFF2-40B4-BE49-F238E27FC236}">
                <a16:creationId xmlns:a16="http://schemas.microsoft.com/office/drawing/2014/main" id="{F2CDB19D-B9EA-6319-B71A-323E520E97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8D3293-9E2D-9B30-5BC9-3BEDF5AD2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B8060-452F-4862-9A0C-8AB15827E5D5}" type="slidenum">
              <a:rPr lang="en-US" smtClean="0"/>
              <a:t>‹#›</a:t>
            </a:fld>
            <a:endParaRPr lang="en-US"/>
          </a:p>
        </p:txBody>
      </p:sp>
    </p:spTree>
    <p:extLst>
      <p:ext uri="{BB962C8B-B14F-4D97-AF65-F5344CB8AC3E}">
        <p14:creationId xmlns:p14="http://schemas.microsoft.com/office/powerpoint/2010/main" val="3135154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ourplanet.com/en/video/biome-tour-of-our-jungles/" TargetMode="External"/><Relationship Id="rId7" Type="http://schemas.openxmlformats.org/officeDocument/2006/relationships/hyperlink" Target="https://www.ourplanet.com/en/video/biome-tour-of-our-freshwater/" TargetMode="External"/><Relationship Id="rId2" Type="http://schemas.openxmlformats.org/officeDocument/2006/relationships/hyperlink" Target="https://www.ourplanet.com/en/video/biome-tour-of-our-forests/" TargetMode="External"/><Relationship Id="rId1" Type="http://schemas.openxmlformats.org/officeDocument/2006/relationships/slideLayout" Target="../slideLayouts/slideLayout2.xml"/><Relationship Id="rId6" Type="http://schemas.openxmlformats.org/officeDocument/2006/relationships/hyperlink" Target="https://www.ourplanet.com/en/video/biome-tour-of-our-frozen-worlds/" TargetMode="External"/><Relationship Id="rId5" Type="http://schemas.openxmlformats.org/officeDocument/2006/relationships/hyperlink" Target="https://www.ourplanet.com/en/video/biome-tour-of-our-grasslands/" TargetMode="External"/><Relationship Id="rId4" Type="http://schemas.openxmlformats.org/officeDocument/2006/relationships/hyperlink" Target="https://www.ourplanet.com/en/video/biome-tour-of-our-coastal-sea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30">
            <a:extLst>
              <a:ext uri="{FF2B5EF4-FFF2-40B4-BE49-F238E27FC236}">
                <a16:creationId xmlns:a16="http://schemas.microsoft.com/office/drawing/2014/main" id="{B87C619C-EBAB-488E-96B9-153AA4C9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Freeform: Shape 1032">
            <a:extLst>
              <a:ext uri="{FF2B5EF4-FFF2-40B4-BE49-F238E27FC236}">
                <a16:creationId xmlns:a16="http://schemas.microsoft.com/office/drawing/2014/main" id="{130DA1C1-36FD-41D8-9826-EE797BF39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5331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6BABBD0-274A-434E-A12A-0FE7289C794A}"/>
              </a:ext>
            </a:extLst>
          </p:cNvPr>
          <p:cNvSpPr>
            <a:spLocks noGrp="1"/>
          </p:cNvSpPr>
          <p:nvPr>
            <p:ph type="ctrTitle"/>
          </p:nvPr>
        </p:nvSpPr>
        <p:spPr>
          <a:xfrm>
            <a:off x="838200" y="484632"/>
            <a:ext cx="6081713" cy="3566160"/>
          </a:xfrm>
        </p:spPr>
        <p:txBody>
          <a:bodyPr>
            <a:normAutofit/>
          </a:bodyPr>
          <a:lstStyle/>
          <a:p>
            <a:pPr algn="l"/>
            <a:r>
              <a:rPr lang="en-US" sz="5600">
                <a:solidFill>
                  <a:srgbClr val="FFFFFF"/>
                </a:solidFill>
              </a:rPr>
              <a:t>Our Planet’s Future</a:t>
            </a:r>
            <a:br>
              <a:rPr lang="en-US" sz="5600">
                <a:solidFill>
                  <a:srgbClr val="FFFFFF"/>
                </a:solidFill>
              </a:rPr>
            </a:br>
            <a:r>
              <a:rPr lang="en-US" sz="5600">
                <a:solidFill>
                  <a:srgbClr val="FFFFFF"/>
                </a:solidFill>
              </a:rPr>
              <a:t>World Summit – OCTOBER 23</a:t>
            </a:r>
            <a:br>
              <a:rPr lang="en-US" sz="5600">
                <a:solidFill>
                  <a:srgbClr val="FFFFFF"/>
                </a:solidFill>
              </a:rPr>
            </a:br>
            <a:r>
              <a:rPr lang="en-US" sz="5600">
                <a:solidFill>
                  <a:srgbClr val="FFFFFF"/>
                </a:solidFill>
              </a:rPr>
              <a:t>İSTANBUL</a:t>
            </a:r>
          </a:p>
        </p:txBody>
      </p:sp>
      <p:sp>
        <p:nvSpPr>
          <p:cNvPr id="3" name="Subtitle 2">
            <a:extLst>
              <a:ext uri="{FF2B5EF4-FFF2-40B4-BE49-F238E27FC236}">
                <a16:creationId xmlns:a16="http://schemas.microsoft.com/office/drawing/2014/main" id="{F3ECF957-F326-BF32-71D2-DFF5E36454ED}"/>
              </a:ext>
            </a:extLst>
          </p:cNvPr>
          <p:cNvSpPr>
            <a:spLocks noGrp="1"/>
          </p:cNvSpPr>
          <p:nvPr>
            <p:ph type="subTitle" idx="1"/>
          </p:nvPr>
        </p:nvSpPr>
        <p:spPr>
          <a:xfrm>
            <a:off x="838200" y="4480560"/>
            <a:ext cx="6081713" cy="1572768"/>
          </a:xfrm>
        </p:spPr>
        <p:txBody>
          <a:bodyPr>
            <a:normAutofit/>
          </a:bodyPr>
          <a:lstStyle/>
          <a:p>
            <a:pPr algn="l"/>
            <a:r>
              <a:rPr lang="en-US">
                <a:solidFill>
                  <a:srgbClr val="FFFFFF"/>
                </a:solidFill>
              </a:rPr>
              <a:t>İstanbul Atatürk Fen Lisesi</a:t>
            </a:r>
          </a:p>
          <a:p>
            <a:pPr algn="l"/>
            <a:r>
              <a:rPr lang="en-GB">
                <a:solidFill>
                  <a:srgbClr val="FFFFFF"/>
                </a:solidFill>
                <a:effectLst/>
                <a:latin typeface="Cambria" panose="02040503050406030204" pitchFamily="18" charset="0"/>
                <a:ea typeface="MS Mincho" panose="02020609040205080304" pitchFamily="49" charset="-128"/>
                <a:cs typeface="Times New Roman" panose="02020603050405020304" pitchFamily="18" charset="0"/>
              </a:rPr>
              <a:t>STEPS Towards Ecological Planet 2022-1-FI01-KA220-SCH-000086671</a:t>
            </a:r>
            <a:endParaRPr lang="en-US">
              <a:solidFill>
                <a:srgbClr val="FFFFFF"/>
              </a:solidFill>
            </a:endParaRPr>
          </a:p>
        </p:txBody>
      </p:sp>
      <p:pic>
        <p:nvPicPr>
          <p:cNvPr id="5" name="Picture 4">
            <a:extLst>
              <a:ext uri="{FF2B5EF4-FFF2-40B4-BE49-F238E27FC236}">
                <a16:creationId xmlns:a16="http://schemas.microsoft.com/office/drawing/2014/main" id="{E42FB2B4-5B66-529C-F1AF-1912A1CDD03F}"/>
              </a:ext>
            </a:extLst>
          </p:cNvPr>
          <p:cNvPicPr>
            <a:picLocks noChangeAspect="1"/>
          </p:cNvPicPr>
          <p:nvPr/>
        </p:nvPicPr>
        <p:blipFill>
          <a:blip r:embed="rId2"/>
          <a:stretch>
            <a:fillRect/>
          </a:stretch>
        </p:blipFill>
        <p:spPr>
          <a:xfrm>
            <a:off x="8421594" y="283464"/>
            <a:ext cx="2904040" cy="2904040"/>
          </a:xfrm>
          <a:prstGeom prst="rect">
            <a:avLst/>
          </a:prstGeom>
        </p:spPr>
      </p:pic>
      <p:sp>
        <p:nvSpPr>
          <p:cNvPr id="1045" name="sketch line">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4252192"/>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DF) Erasmus+ Programme logo">
            <a:extLst>
              <a:ext uri="{FF2B5EF4-FFF2-40B4-BE49-F238E27FC236}">
                <a16:creationId xmlns:a16="http://schemas.microsoft.com/office/drawing/2014/main" id="{A1864559-851E-3A45-D35F-2FAB56CB761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07654" y="4344031"/>
            <a:ext cx="3931920" cy="1120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237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42257BA-A7BA-602E-8F68-62CC417D6558}"/>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kern="1200">
                <a:solidFill>
                  <a:schemeClr val="tx1"/>
                </a:solidFill>
                <a:latin typeface="+mj-lt"/>
                <a:ea typeface="+mj-ea"/>
                <a:cs typeface="+mj-cs"/>
              </a:rPr>
              <a:t>EXPERTS</a:t>
            </a:r>
          </a:p>
        </p:txBody>
      </p:sp>
      <p:sp>
        <p:nvSpPr>
          <p:cNvPr id="23" name="Rectangle 2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8" name="Content Placeholder 14">
            <a:extLst>
              <a:ext uri="{FF2B5EF4-FFF2-40B4-BE49-F238E27FC236}">
                <a16:creationId xmlns:a16="http://schemas.microsoft.com/office/drawing/2014/main" id="{4A78A0F1-292C-56BA-E408-16BD66F2839F}"/>
              </a:ext>
            </a:extLst>
          </p:cNvPr>
          <p:cNvGraphicFramePr>
            <a:graphicFrameLocks noGrp="1"/>
          </p:cNvGraphicFramePr>
          <p:nvPr>
            <p:ph sz="quarter" idx="4"/>
          </p:nvPr>
        </p:nvGraphicFramePr>
        <p:xfrm>
          <a:off x="838200" y="1973518"/>
          <a:ext cx="10515602" cy="4263024"/>
        </p:xfrm>
        <a:graphic>
          <a:graphicData uri="http://schemas.openxmlformats.org/drawingml/2006/table">
            <a:tbl>
              <a:tblPr/>
              <a:tblGrid>
                <a:gridCol w="2495405">
                  <a:extLst>
                    <a:ext uri="{9D8B030D-6E8A-4147-A177-3AD203B41FA5}">
                      <a16:colId xmlns:a16="http://schemas.microsoft.com/office/drawing/2014/main" val="4034222662"/>
                    </a:ext>
                  </a:extLst>
                </a:gridCol>
                <a:gridCol w="1330042">
                  <a:extLst>
                    <a:ext uri="{9D8B030D-6E8A-4147-A177-3AD203B41FA5}">
                      <a16:colId xmlns:a16="http://schemas.microsoft.com/office/drawing/2014/main" val="26120181"/>
                    </a:ext>
                  </a:extLst>
                </a:gridCol>
                <a:gridCol w="1745204">
                  <a:extLst>
                    <a:ext uri="{9D8B030D-6E8A-4147-A177-3AD203B41FA5}">
                      <a16:colId xmlns:a16="http://schemas.microsoft.com/office/drawing/2014/main" val="3941936536"/>
                    </a:ext>
                  </a:extLst>
                </a:gridCol>
                <a:gridCol w="1902725">
                  <a:extLst>
                    <a:ext uri="{9D8B030D-6E8A-4147-A177-3AD203B41FA5}">
                      <a16:colId xmlns:a16="http://schemas.microsoft.com/office/drawing/2014/main" val="1472073158"/>
                    </a:ext>
                  </a:extLst>
                </a:gridCol>
                <a:gridCol w="1743082">
                  <a:extLst>
                    <a:ext uri="{9D8B030D-6E8A-4147-A177-3AD203B41FA5}">
                      <a16:colId xmlns:a16="http://schemas.microsoft.com/office/drawing/2014/main" val="3113028318"/>
                    </a:ext>
                  </a:extLst>
                </a:gridCol>
                <a:gridCol w="1299144">
                  <a:extLst>
                    <a:ext uri="{9D8B030D-6E8A-4147-A177-3AD203B41FA5}">
                      <a16:colId xmlns:a16="http://schemas.microsoft.com/office/drawing/2014/main" val="193051265"/>
                    </a:ext>
                  </a:extLst>
                </a:gridCol>
              </a:tblGrid>
              <a:tr h="466858">
                <a:tc>
                  <a:txBody>
                    <a:bodyPr/>
                    <a:lstStyle/>
                    <a:p>
                      <a:pPr rtl="0" fontAlgn="b"/>
                      <a:r>
                        <a:rPr lang="en-US" sz="2400" b="1">
                          <a:effectLst/>
                        </a:rPr>
                        <a:t>EXPERTS of</a:t>
                      </a:r>
                    </a:p>
                  </a:txBody>
                  <a:tcPr marL="25438" marR="25438" marT="16958" marB="16958"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b="1">
                          <a:effectLst/>
                        </a:rPr>
                        <a:t>FI</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b="1">
                          <a:effectLst/>
                        </a:rPr>
                        <a:t>CR</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b="1">
                          <a:effectLst/>
                        </a:rPr>
                        <a:t>ES</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b="1">
                          <a:effectLst/>
                        </a:rPr>
                        <a:t>TR</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b="1">
                          <a:effectLst/>
                        </a:rPr>
                        <a:t>TR</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134720028"/>
                  </a:ext>
                </a:extLst>
              </a:tr>
              <a:tr h="832327">
                <a:tc>
                  <a:txBody>
                    <a:bodyPr/>
                    <a:lstStyle/>
                    <a:p>
                      <a:pPr rtl="0" fontAlgn="b"/>
                      <a:r>
                        <a:rPr lang="en-US" sz="2400">
                          <a:effectLst/>
                        </a:rPr>
                        <a:t>GRASSLANDS</a:t>
                      </a:r>
                    </a:p>
                  </a:txBody>
                  <a:tcPr marL="25438" marR="25438" marT="16958" marB="16958"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Sakari</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Lana</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Sara Lan Zhan</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Rabia Azra</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Ada</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25728488"/>
                  </a:ext>
                </a:extLst>
              </a:tr>
              <a:tr h="832327">
                <a:tc>
                  <a:txBody>
                    <a:bodyPr/>
                    <a:lstStyle/>
                    <a:p>
                      <a:pPr rtl="0" fontAlgn="b"/>
                      <a:r>
                        <a:rPr lang="en-US" sz="2400">
                          <a:effectLst/>
                        </a:rPr>
                        <a:t>OCEAN</a:t>
                      </a:r>
                    </a:p>
                  </a:txBody>
                  <a:tcPr marL="25438" marR="25438" marT="16958" marB="16958"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Lotta</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Mila Cukon</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Fernando Campillo</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Dila Çiçek</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Umay</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23818174"/>
                  </a:ext>
                </a:extLst>
              </a:tr>
              <a:tr h="832327">
                <a:tc>
                  <a:txBody>
                    <a:bodyPr/>
                    <a:lstStyle/>
                    <a:p>
                      <a:pPr rtl="0" fontAlgn="b"/>
                      <a:r>
                        <a:rPr lang="en-US" sz="2400">
                          <a:effectLst/>
                        </a:rPr>
                        <a:t>FROZEN WORLDS</a:t>
                      </a:r>
                    </a:p>
                  </a:txBody>
                  <a:tcPr marL="25438" marR="25438" marT="16958" marB="16958"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Arsi</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Sara</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Zoe Sierra</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Lizge</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İrem Naz</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338402850"/>
                  </a:ext>
                </a:extLst>
              </a:tr>
              <a:tr h="832327">
                <a:tc>
                  <a:txBody>
                    <a:bodyPr/>
                    <a:lstStyle/>
                    <a:p>
                      <a:pPr rtl="0" fontAlgn="b"/>
                      <a:r>
                        <a:rPr lang="en-US" sz="2400">
                          <a:effectLst/>
                        </a:rPr>
                        <a:t>FRESH WATER</a:t>
                      </a:r>
                    </a:p>
                  </a:txBody>
                  <a:tcPr marL="25438" marR="25438" marT="16958" marB="16958"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Lene</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Vitomira Vuljak</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Lucía López </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Leylanur</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US" sz="2400">
                          <a:effectLst/>
                        </a:rPr>
                        <a:t>Melih Fazıl</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54037979"/>
                  </a:ext>
                </a:extLst>
              </a:tr>
              <a:tr h="466858">
                <a:tc>
                  <a:txBody>
                    <a:bodyPr/>
                    <a:lstStyle/>
                    <a:p>
                      <a:pPr rtl="0" fontAlgn="b"/>
                      <a:r>
                        <a:rPr lang="en-US" sz="2400">
                          <a:effectLst/>
                        </a:rPr>
                        <a:t>FORESTS</a:t>
                      </a:r>
                    </a:p>
                  </a:txBody>
                  <a:tcPr marL="25438" marR="25438" marT="16958" marB="16958" anchor="b">
                    <a:lnL w="6350" cap="flat" cmpd="sng" algn="ctr">
                      <a:solidFill>
                        <a:srgbClr val="000000"/>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r>
                        <a:rPr lang="en-US" sz="2400">
                          <a:effectLst/>
                        </a:rPr>
                        <a:t>Elli</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r>
                        <a:rPr lang="en-US" sz="2400">
                          <a:effectLst/>
                        </a:rPr>
                        <a:t>Vito Križnjak</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r>
                        <a:rPr lang="en-US" sz="2400">
                          <a:effectLst/>
                        </a:rPr>
                        <a:t>Pablo Aguilar</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r>
                        <a:rPr lang="en-US" sz="2400">
                          <a:effectLst/>
                        </a:rPr>
                        <a:t>Yiğit</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b"/>
                      <a:r>
                        <a:rPr lang="en-US" sz="2400">
                          <a:effectLst/>
                        </a:rPr>
                        <a:t>Beyza</a:t>
                      </a:r>
                    </a:p>
                  </a:txBody>
                  <a:tcPr marL="25438" marR="25438" marT="16958" marB="16958" anchor="b">
                    <a:lnL w="6350" cap="flat" cmpd="sng" algn="ctr">
                      <a:solidFill>
                        <a:srgbClr val="CCCCCC"/>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527497"/>
                  </a:ext>
                </a:extLst>
              </a:tr>
            </a:tbl>
          </a:graphicData>
        </a:graphic>
      </p:graphicFrame>
    </p:spTree>
    <p:extLst>
      <p:ext uri="{BB962C8B-B14F-4D97-AF65-F5344CB8AC3E}">
        <p14:creationId xmlns:p14="http://schemas.microsoft.com/office/powerpoint/2010/main" val="2713094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E1DCE0-7E46-50F1-AE6F-F390E65B9545}"/>
              </a:ext>
            </a:extLst>
          </p:cNvPr>
          <p:cNvSpPr>
            <a:spLocks noGrp="1"/>
          </p:cNvSpPr>
          <p:nvPr>
            <p:ph type="title"/>
          </p:nvPr>
        </p:nvSpPr>
        <p:spPr>
          <a:xfrm>
            <a:off x="638881" y="457201"/>
            <a:ext cx="10909640" cy="1832654"/>
          </a:xfrm>
        </p:spPr>
        <p:txBody>
          <a:bodyPr vert="horz" lIns="91440" tIns="45720" rIns="91440" bIns="45720" rtlCol="0" anchor="b">
            <a:normAutofit/>
          </a:bodyPr>
          <a:lstStyle/>
          <a:p>
            <a:pPr algn="ctr"/>
            <a:r>
              <a:rPr lang="en-US" sz="6600" kern="1200">
                <a:solidFill>
                  <a:schemeClr val="tx1"/>
                </a:solidFill>
                <a:latin typeface="+mj-lt"/>
                <a:ea typeface="+mj-ea"/>
                <a:cs typeface="+mj-cs"/>
              </a:rPr>
              <a:t>WORLD LEADERS</a:t>
            </a:r>
          </a:p>
        </p:txBody>
      </p:sp>
      <p:sp>
        <p:nvSpPr>
          <p:cNvPr id="20"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8111DE3E-E0EC-FF24-4D55-B42726DDC8D5}"/>
              </a:ext>
            </a:extLst>
          </p:cNvPr>
          <p:cNvGraphicFramePr>
            <a:graphicFrameLocks noGrp="1"/>
          </p:cNvGraphicFramePr>
          <p:nvPr>
            <p:extLst>
              <p:ext uri="{D42A27DB-BD31-4B8C-83A1-F6EECF244321}">
                <p14:modId xmlns:p14="http://schemas.microsoft.com/office/powerpoint/2010/main" val="2457330528"/>
              </p:ext>
            </p:extLst>
          </p:nvPr>
        </p:nvGraphicFramePr>
        <p:xfrm>
          <a:off x="1651030" y="3124200"/>
          <a:ext cx="8886892" cy="3102864"/>
        </p:xfrm>
        <a:graphic>
          <a:graphicData uri="http://schemas.openxmlformats.org/drawingml/2006/table">
            <a:tbl>
              <a:tblPr>
                <a:tableStyleId>{5C22544A-7EE6-4342-B048-85BDC9FD1C3A}</a:tableStyleId>
              </a:tblPr>
              <a:tblGrid>
                <a:gridCol w="4058967">
                  <a:extLst>
                    <a:ext uri="{9D8B030D-6E8A-4147-A177-3AD203B41FA5}">
                      <a16:colId xmlns:a16="http://schemas.microsoft.com/office/drawing/2014/main" val="2237590152"/>
                    </a:ext>
                  </a:extLst>
                </a:gridCol>
                <a:gridCol w="4827925">
                  <a:extLst>
                    <a:ext uri="{9D8B030D-6E8A-4147-A177-3AD203B41FA5}">
                      <a16:colId xmlns:a16="http://schemas.microsoft.com/office/drawing/2014/main" val="2696619710"/>
                    </a:ext>
                  </a:extLst>
                </a:gridCol>
              </a:tblGrid>
              <a:tr h="517144">
                <a:tc>
                  <a:txBody>
                    <a:bodyPr/>
                    <a:lstStyle/>
                    <a:p>
                      <a:pPr rtl="0" fontAlgn="b"/>
                      <a:r>
                        <a:rPr lang="en-US" sz="2900" b="1">
                          <a:effectLst/>
                        </a:rPr>
                        <a:t>WORLD LEADERS of</a:t>
                      </a:r>
                    </a:p>
                  </a:txBody>
                  <a:tcPr marL="30749" marR="30749" marT="20499" marB="20499" anchor="b"/>
                </a:tc>
                <a:tc>
                  <a:txBody>
                    <a:bodyPr/>
                    <a:lstStyle/>
                    <a:p>
                      <a:pPr rtl="0" fontAlgn="b"/>
                      <a:endParaRPr lang="en-US" sz="2900">
                        <a:effectLst/>
                      </a:endParaRPr>
                    </a:p>
                  </a:txBody>
                  <a:tcPr marL="30749" marR="30749" marT="20499" marB="20499" anchor="b"/>
                </a:tc>
                <a:extLst>
                  <a:ext uri="{0D108BD9-81ED-4DB2-BD59-A6C34878D82A}">
                    <a16:rowId xmlns:a16="http://schemas.microsoft.com/office/drawing/2014/main" val="2159490909"/>
                  </a:ext>
                </a:extLst>
              </a:tr>
              <a:tr h="517144">
                <a:tc>
                  <a:txBody>
                    <a:bodyPr/>
                    <a:lstStyle/>
                    <a:p>
                      <a:pPr rtl="0" fontAlgn="b"/>
                      <a:r>
                        <a:rPr lang="en-US" sz="2900">
                          <a:effectLst/>
                        </a:rPr>
                        <a:t>ABANASSIA</a:t>
                      </a:r>
                    </a:p>
                  </a:txBody>
                  <a:tcPr marL="30749" marR="30749" marT="20499" marB="20499" anchor="b"/>
                </a:tc>
                <a:tc>
                  <a:txBody>
                    <a:bodyPr/>
                    <a:lstStyle/>
                    <a:p>
                      <a:pPr rtl="0" fontAlgn="b"/>
                      <a:r>
                        <a:rPr lang="en-US" sz="2900">
                          <a:effectLst/>
                        </a:rPr>
                        <a:t>Matias - FI</a:t>
                      </a:r>
                    </a:p>
                  </a:txBody>
                  <a:tcPr marL="30749" marR="30749" marT="20499" marB="20499" anchor="b"/>
                </a:tc>
                <a:extLst>
                  <a:ext uri="{0D108BD9-81ED-4DB2-BD59-A6C34878D82A}">
                    <a16:rowId xmlns:a16="http://schemas.microsoft.com/office/drawing/2014/main" val="4055705558"/>
                  </a:ext>
                </a:extLst>
              </a:tr>
              <a:tr h="517144">
                <a:tc>
                  <a:txBody>
                    <a:bodyPr/>
                    <a:lstStyle/>
                    <a:p>
                      <a:pPr rtl="0" fontAlgn="b"/>
                      <a:r>
                        <a:rPr lang="en-US" sz="2900">
                          <a:effectLst/>
                        </a:rPr>
                        <a:t>BANTAROS</a:t>
                      </a:r>
                    </a:p>
                  </a:txBody>
                  <a:tcPr marL="30749" marR="30749" marT="20499" marB="20499" anchor="b"/>
                </a:tc>
                <a:tc>
                  <a:txBody>
                    <a:bodyPr/>
                    <a:lstStyle/>
                    <a:p>
                      <a:pPr rtl="0" fontAlgn="b"/>
                      <a:endParaRPr lang="en-US" sz="2900">
                        <a:effectLst/>
                      </a:endParaRPr>
                    </a:p>
                  </a:txBody>
                  <a:tcPr marL="30749" marR="30749" marT="20499" marB="20499" anchor="b"/>
                </a:tc>
                <a:extLst>
                  <a:ext uri="{0D108BD9-81ED-4DB2-BD59-A6C34878D82A}">
                    <a16:rowId xmlns:a16="http://schemas.microsoft.com/office/drawing/2014/main" val="1471444840"/>
                  </a:ext>
                </a:extLst>
              </a:tr>
              <a:tr h="517144">
                <a:tc>
                  <a:txBody>
                    <a:bodyPr/>
                    <a:lstStyle/>
                    <a:p>
                      <a:pPr rtl="0" fontAlgn="b"/>
                      <a:r>
                        <a:rPr lang="en-US" sz="2900">
                          <a:effectLst/>
                        </a:rPr>
                        <a:t>NUMERICA</a:t>
                      </a:r>
                    </a:p>
                  </a:txBody>
                  <a:tcPr marL="30749" marR="30749" marT="20499" marB="20499" anchor="b"/>
                </a:tc>
                <a:tc>
                  <a:txBody>
                    <a:bodyPr/>
                    <a:lstStyle/>
                    <a:p>
                      <a:pPr rtl="0" fontAlgn="b"/>
                      <a:r>
                        <a:rPr lang="en-US" sz="2900">
                          <a:effectLst/>
                        </a:rPr>
                        <a:t>Rüzgar Pars - TR</a:t>
                      </a:r>
                    </a:p>
                  </a:txBody>
                  <a:tcPr marL="30749" marR="30749" marT="20499" marB="20499" anchor="b"/>
                </a:tc>
                <a:extLst>
                  <a:ext uri="{0D108BD9-81ED-4DB2-BD59-A6C34878D82A}">
                    <a16:rowId xmlns:a16="http://schemas.microsoft.com/office/drawing/2014/main" val="2464216567"/>
                  </a:ext>
                </a:extLst>
              </a:tr>
              <a:tr h="517144">
                <a:tc>
                  <a:txBody>
                    <a:bodyPr/>
                    <a:lstStyle/>
                    <a:p>
                      <a:pPr rtl="0" fontAlgn="b"/>
                      <a:r>
                        <a:rPr lang="en-US" sz="2900">
                          <a:effectLst/>
                        </a:rPr>
                        <a:t>PEZZADOR</a:t>
                      </a:r>
                    </a:p>
                  </a:txBody>
                  <a:tcPr marL="30749" marR="30749" marT="20499" marB="20499" anchor="b"/>
                </a:tc>
                <a:tc>
                  <a:txBody>
                    <a:bodyPr/>
                    <a:lstStyle/>
                    <a:p>
                      <a:pPr rtl="0" fontAlgn="b"/>
                      <a:r>
                        <a:rPr lang="en-US" sz="2900" b="0" dirty="0">
                          <a:effectLst/>
                        </a:rPr>
                        <a:t>Klara </a:t>
                      </a:r>
                      <a:r>
                        <a:rPr lang="en-US" sz="2900" b="0" dirty="0" err="1">
                          <a:effectLst/>
                        </a:rPr>
                        <a:t>Skeledjic</a:t>
                      </a:r>
                      <a:r>
                        <a:rPr lang="en-US" sz="2900" b="0" dirty="0">
                          <a:effectLst/>
                        </a:rPr>
                        <a:t>-CRO</a:t>
                      </a:r>
                    </a:p>
                  </a:txBody>
                  <a:tcPr marL="30749" marR="30749" marT="20499" marB="20499" anchor="b"/>
                </a:tc>
                <a:extLst>
                  <a:ext uri="{0D108BD9-81ED-4DB2-BD59-A6C34878D82A}">
                    <a16:rowId xmlns:a16="http://schemas.microsoft.com/office/drawing/2014/main" val="4195715187"/>
                  </a:ext>
                </a:extLst>
              </a:tr>
              <a:tr h="517144">
                <a:tc>
                  <a:txBody>
                    <a:bodyPr/>
                    <a:lstStyle/>
                    <a:p>
                      <a:pPr rtl="0" fontAlgn="b"/>
                      <a:r>
                        <a:rPr lang="en-US" sz="2900">
                          <a:effectLst/>
                        </a:rPr>
                        <a:t>SHAO PO</a:t>
                      </a:r>
                    </a:p>
                  </a:txBody>
                  <a:tcPr marL="30749" marR="30749" marT="20499" marB="20499" anchor="b"/>
                </a:tc>
                <a:tc>
                  <a:txBody>
                    <a:bodyPr/>
                    <a:lstStyle/>
                    <a:p>
                      <a:pPr rtl="0" fontAlgn="b"/>
                      <a:r>
                        <a:rPr lang="en-US" sz="2900" dirty="0">
                          <a:effectLst/>
                        </a:rPr>
                        <a:t>Gamze - TR</a:t>
                      </a:r>
                    </a:p>
                  </a:txBody>
                  <a:tcPr marL="30749" marR="30749" marT="20499" marB="20499" anchor="b"/>
                </a:tc>
                <a:extLst>
                  <a:ext uri="{0D108BD9-81ED-4DB2-BD59-A6C34878D82A}">
                    <a16:rowId xmlns:a16="http://schemas.microsoft.com/office/drawing/2014/main" val="958142501"/>
                  </a:ext>
                </a:extLst>
              </a:tr>
            </a:tbl>
          </a:graphicData>
        </a:graphic>
      </p:graphicFrame>
    </p:spTree>
    <p:extLst>
      <p:ext uri="{BB962C8B-B14F-4D97-AF65-F5344CB8AC3E}">
        <p14:creationId xmlns:p14="http://schemas.microsoft.com/office/powerpoint/2010/main" val="3629963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D3FFF-32BD-EC09-11B3-6D53D6D4CACD}"/>
              </a:ext>
            </a:extLst>
          </p:cNvPr>
          <p:cNvSpPr>
            <a:spLocks noGrp="1"/>
          </p:cNvSpPr>
          <p:nvPr>
            <p:ph type="title"/>
          </p:nvPr>
        </p:nvSpPr>
        <p:spPr/>
        <p:txBody>
          <a:bodyPr/>
          <a:lstStyle/>
          <a:p>
            <a:r>
              <a:rPr lang="en-US" dirty="0"/>
              <a:t>Biome Tour Videos</a:t>
            </a:r>
          </a:p>
        </p:txBody>
      </p:sp>
      <p:sp>
        <p:nvSpPr>
          <p:cNvPr id="4" name="Content Placeholder 3">
            <a:extLst>
              <a:ext uri="{FF2B5EF4-FFF2-40B4-BE49-F238E27FC236}">
                <a16:creationId xmlns:a16="http://schemas.microsoft.com/office/drawing/2014/main" id="{7D7316FE-95D3-EA01-1C46-6E97487731BB}"/>
              </a:ext>
            </a:extLst>
          </p:cNvPr>
          <p:cNvSpPr>
            <a:spLocks noGrp="1"/>
          </p:cNvSpPr>
          <p:nvPr>
            <p:ph idx="1"/>
          </p:nvPr>
        </p:nvSpPr>
        <p:spPr>
          <a:xfrm>
            <a:off x="838200" y="1825625"/>
            <a:ext cx="10515600" cy="4351338"/>
          </a:xfrm>
        </p:spPr>
        <p:txBody>
          <a:bodyPr>
            <a:normAutofit fontScale="85000" lnSpcReduction="20000"/>
          </a:bodyPr>
          <a:lstStyle/>
          <a:p>
            <a:r>
              <a:rPr lang="en-US" u="sng" dirty="0">
                <a:hlinkClick r:id="rId2">
                  <a:extLst>
                    <a:ext uri="{A12FA001-AC4F-418D-AE19-62706E023703}">
                      <ahyp:hlinkClr xmlns:ahyp="http://schemas.microsoft.com/office/drawing/2018/hyperlinkcolor" val="tx"/>
                    </a:ext>
                  </a:extLst>
                </a:hlinkClick>
              </a:rPr>
              <a:t>Forests</a:t>
            </a:r>
            <a:r>
              <a:rPr lang="en-US" dirty="0">
                <a:hlinkClick r:id="rId2">
                  <a:extLst>
                    <a:ext uri="{A12FA001-AC4F-418D-AE19-62706E023703}">
                      <ahyp:hlinkClr xmlns:ahyp="http://schemas.microsoft.com/office/drawing/2018/hyperlinkcolor" val="tx"/>
                    </a:ext>
                  </a:extLst>
                </a:hlinkClick>
              </a:rPr>
              <a:t>:</a:t>
            </a:r>
          </a:p>
          <a:p>
            <a:r>
              <a:rPr lang="en-US" dirty="0">
                <a:hlinkClick r:id="rId2"/>
              </a:rPr>
              <a:t>https://www.ourplanet.com/en/video/biome-tour-of-our-forests/</a:t>
            </a:r>
            <a:endParaRPr lang="en-US" dirty="0"/>
          </a:p>
          <a:p>
            <a:r>
              <a:rPr lang="en-US" dirty="0">
                <a:hlinkClick r:id="rId3"/>
              </a:rPr>
              <a:t>https://www.ourplanet.com/en/video/biome-tour-of-our-jungles/</a:t>
            </a:r>
            <a:endParaRPr lang="en-US" dirty="0"/>
          </a:p>
          <a:p>
            <a:r>
              <a:rPr lang="en-US" dirty="0"/>
              <a:t>Ocean:</a:t>
            </a:r>
          </a:p>
          <a:p>
            <a:r>
              <a:rPr lang="en-US" dirty="0">
                <a:hlinkClick r:id="rId4"/>
              </a:rPr>
              <a:t>https://www.ourplanet.com/en/video/biome-tour-of-our-coastal-seas/</a:t>
            </a:r>
            <a:endParaRPr lang="en-US" dirty="0"/>
          </a:p>
          <a:p>
            <a:r>
              <a:rPr lang="en-US" dirty="0"/>
              <a:t>Grasslands:</a:t>
            </a:r>
          </a:p>
          <a:p>
            <a:r>
              <a:rPr lang="en-US" dirty="0">
                <a:hlinkClick r:id="rId5"/>
              </a:rPr>
              <a:t>https://www.ourplanet.com/en/video/biome-tour-of-our-grasslands/</a:t>
            </a:r>
            <a:endParaRPr lang="en-US" dirty="0"/>
          </a:p>
          <a:p>
            <a:r>
              <a:rPr lang="en-US" dirty="0"/>
              <a:t>Frozen Worlds:</a:t>
            </a:r>
          </a:p>
          <a:p>
            <a:r>
              <a:rPr lang="en-US" dirty="0">
                <a:hlinkClick r:id="rId6"/>
              </a:rPr>
              <a:t>https://www.ourplanet.com/en/video/biome-tour-of-our-frozen-worlds/</a:t>
            </a:r>
            <a:endParaRPr lang="en-US" dirty="0"/>
          </a:p>
          <a:p>
            <a:r>
              <a:rPr lang="en-US" dirty="0"/>
              <a:t>Fresh water:</a:t>
            </a:r>
          </a:p>
          <a:p>
            <a:r>
              <a:rPr lang="en-US" dirty="0">
                <a:hlinkClick r:id="rId7"/>
              </a:rPr>
              <a:t>https://www.ourplanet.com/en/video/biome-tour-of-our-freshwater/</a:t>
            </a:r>
            <a:endParaRPr lang="en-US" dirty="0"/>
          </a:p>
          <a:p>
            <a:endParaRPr lang="en-US" dirty="0"/>
          </a:p>
        </p:txBody>
      </p:sp>
    </p:spTree>
    <p:extLst>
      <p:ext uri="{BB962C8B-B14F-4D97-AF65-F5344CB8AC3E}">
        <p14:creationId xmlns:p14="http://schemas.microsoft.com/office/powerpoint/2010/main" val="3279057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2E961A6-3E4D-EA69-8A59-C1ACC9AFBFF3}"/>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a:solidFill>
                  <a:schemeClr val="tx1"/>
                </a:solidFill>
                <a:latin typeface="+mj-lt"/>
                <a:ea typeface="+mj-ea"/>
                <a:cs typeface="+mj-cs"/>
              </a:rPr>
              <a:t>WORLD LEADERS…</a:t>
            </a:r>
          </a:p>
        </p:txBody>
      </p:sp>
      <p:sp>
        <p:nvSpPr>
          <p:cNvPr id="25"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0E0F5799-D2FA-4759-C7D8-566AF7A2F899}"/>
              </a:ext>
            </a:extLst>
          </p:cNvPr>
          <p:cNvSpPr>
            <a:spLocks noGrp="1"/>
          </p:cNvSpPr>
          <p:nvPr>
            <p:ph sz="half" idx="1"/>
          </p:nvPr>
        </p:nvSpPr>
        <p:spPr>
          <a:xfrm>
            <a:off x="630936" y="2660904"/>
            <a:ext cx="4818888" cy="3547872"/>
          </a:xfrm>
        </p:spPr>
        <p:txBody>
          <a:bodyPr vert="horz" lIns="91440" tIns="45720" rIns="91440" bIns="45720" rtlCol="0" anchor="t">
            <a:normAutofit fontScale="92500" lnSpcReduction="10000"/>
          </a:bodyPr>
          <a:lstStyle/>
          <a:p>
            <a:r>
              <a:rPr lang="en-US" sz="2200" b="0" i="0" u="none" strike="noStrike" baseline="0" dirty="0"/>
              <a:t>World Leaders have a fund of 100 Billion ‘World Dollars’ (WD), split equally between the group in 5 Billion tokens.</a:t>
            </a:r>
          </a:p>
          <a:p>
            <a:r>
              <a:rPr lang="en-US" sz="2200" dirty="0"/>
              <a:t>They will make an opening speech before the presentations of experts. 2 min. </a:t>
            </a:r>
            <a:endParaRPr lang="en-US" sz="2200" b="0" i="0" u="none" strike="noStrike" baseline="0" dirty="0"/>
          </a:p>
          <a:p>
            <a:r>
              <a:rPr lang="en-US" sz="2200" dirty="0"/>
              <a:t>They will listen to the </a:t>
            </a:r>
            <a:r>
              <a:rPr lang="en-US" sz="2200" b="0" i="0" u="none" strike="noStrike" baseline="0" dirty="0"/>
              <a:t>briefings on food, energy and health – Presentations of the experts. </a:t>
            </a:r>
          </a:p>
          <a:p>
            <a:r>
              <a:rPr lang="en-US" sz="2200" b="0" i="0" u="none" strike="noStrike" baseline="0" dirty="0"/>
              <a:t>They must decide how to invest the available budget, and what agreements to put in place, in order to ensure a positive future for the world population.</a:t>
            </a:r>
          </a:p>
          <a:p>
            <a:pPr marL="0"/>
            <a:endParaRPr lang="en-US" sz="2200" dirty="0"/>
          </a:p>
          <a:p>
            <a:pPr marL="0"/>
            <a:endParaRPr lang="en-US" sz="2200" dirty="0"/>
          </a:p>
        </p:txBody>
      </p:sp>
      <p:pic>
        <p:nvPicPr>
          <p:cNvPr id="12" name="Picture 11">
            <a:extLst>
              <a:ext uri="{FF2B5EF4-FFF2-40B4-BE49-F238E27FC236}">
                <a16:creationId xmlns:a16="http://schemas.microsoft.com/office/drawing/2014/main" id="{1BA550B0-D210-4402-A96B-AE78978A62B0}"/>
              </a:ext>
            </a:extLst>
          </p:cNvPr>
          <p:cNvPicPr>
            <a:picLocks noChangeAspect="1"/>
          </p:cNvPicPr>
          <p:nvPr/>
        </p:nvPicPr>
        <p:blipFill>
          <a:blip r:embed="rId2"/>
          <a:stretch>
            <a:fillRect/>
          </a:stretch>
        </p:blipFill>
        <p:spPr>
          <a:xfrm>
            <a:off x="6304560" y="640080"/>
            <a:ext cx="5047943" cy="5577840"/>
          </a:xfrm>
          <a:prstGeom prst="rect">
            <a:avLst/>
          </a:prstGeom>
        </p:spPr>
      </p:pic>
    </p:spTree>
    <p:extLst>
      <p:ext uri="{BB962C8B-B14F-4D97-AF65-F5344CB8AC3E}">
        <p14:creationId xmlns:p14="http://schemas.microsoft.com/office/powerpoint/2010/main" val="3303426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073A8D-702B-D229-F47E-68BA88E24558}"/>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World leaders…</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9424B0-59D2-0B52-99C0-67006B65344C}"/>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2000" b="0" i="0" u="none" strike="noStrike" baseline="0" dirty="0"/>
              <a:t>World Leaders will decide where to invest and whether to change their</a:t>
            </a:r>
            <a:r>
              <a:rPr lang="en-US" sz="2000" dirty="0"/>
              <a:t> </a:t>
            </a:r>
            <a:r>
              <a:rPr lang="en-US" sz="2000" b="0" i="0" u="none" strike="noStrike" baseline="0" dirty="0"/>
              <a:t>plans for ENERGY, FOOD and HEALTH.</a:t>
            </a:r>
          </a:p>
          <a:p>
            <a:endParaRPr lang="en-US" sz="2000" dirty="0"/>
          </a:p>
          <a:p>
            <a:r>
              <a:rPr lang="en-US" sz="2000" b="0" i="0" u="none" strike="noStrike" baseline="0" dirty="0"/>
              <a:t>A</a:t>
            </a:r>
            <a:r>
              <a:rPr lang="en-US" sz="2000" dirty="0"/>
              <a:t>nd will present their agreed </a:t>
            </a:r>
            <a:r>
              <a:rPr lang="en-US" sz="2000" b="0" i="0" u="none" strike="noStrike" baseline="0" dirty="0"/>
              <a:t>PLAN.</a:t>
            </a:r>
            <a:endParaRPr lang="en-US" sz="2000" dirty="0"/>
          </a:p>
        </p:txBody>
      </p:sp>
      <p:pic>
        <p:nvPicPr>
          <p:cNvPr id="6" name="Content Placeholder 5">
            <a:extLst>
              <a:ext uri="{FF2B5EF4-FFF2-40B4-BE49-F238E27FC236}">
                <a16:creationId xmlns:a16="http://schemas.microsoft.com/office/drawing/2014/main" id="{2D43897C-B325-A32F-5B59-B39090430441}"/>
              </a:ext>
            </a:extLst>
          </p:cNvPr>
          <p:cNvPicPr>
            <a:picLocks noGrp="1" noChangeAspect="1"/>
          </p:cNvPicPr>
          <p:nvPr>
            <p:ph sz="half" idx="2"/>
          </p:nvPr>
        </p:nvPicPr>
        <p:blipFill rotWithShape="1">
          <a:blip r:embed="rId2"/>
          <a:srcRect l="8309" r="1721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73010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FBE902-AF06-0B31-45BA-A27F31C20C05}"/>
              </a:ext>
            </a:extLst>
          </p:cNvPr>
          <p:cNvSpPr>
            <a:spLocks noGrp="1"/>
          </p:cNvSpPr>
          <p:nvPr>
            <p:ph type="title"/>
          </p:nvPr>
        </p:nvSpPr>
        <p:spPr>
          <a:xfrm>
            <a:off x="648929" y="629266"/>
            <a:ext cx="4944152" cy="1622321"/>
          </a:xfrm>
        </p:spPr>
        <p:txBody>
          <a:bodyPr vert="horz" lIns="91440" tIns="45720" rIns="91440" bIns="45720" rtlCol="0" anchor="ctr">
            <a:normAutofit/>
          </a:bodyPr>
          <a:lstStyle/>
          <a:p>
            <a:r>
              <a:rPr lang="en-US" sz="4400" b="0" i="0" u="none" strike="noStrike" baseline="0" dirty="0"/>
              <a:t>Our Planet Experts</a:t>
            </a:r>
            <a:endParaRPr lang="en-US" sz="44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9BDF31A4-9BE8-F8DF-AF3D-07937DB07EB9}"/>
              </a:ext>
            </a:extLst>
          </p:cNvPr>
          <p:cNvSpPr>
            <a:spLocks noGrp="1"/>
          </p:cNvSpPr>
          <p:nvPr>
            <p:ph sz="half" idx="1"/>
          </p:nvPr>
        </p:nvSpPr>
        <p:spPr>
          <a:xfrm>
            <a:off x="648930" y="2438400"/>
            <a:ext cx="4944151" cy="3785419"/>
          </a:xfrm>
        </p:spPr>
        <p:txBody>
          <a:bodyPr vert="horz" lIns="91440" tIns="45720" rIns="91440" bIns="45720" rtlCol="0">
            <a:normAutofit/>
          </a:bodyPr>
          <a:lstStyle/>
          <a:p>
            <a:r>
              <a:rPr lang="en-US" sz="2400" b="0" i="0" u="none" strike="noStrike" baseline="0" dirty="0"/>
              <a:t>Our Planet Experts split into small groups</a:t>
            </a:r>
            <a:r>
              <a:rPr lang="en-US" sz="2400" dirty="0"/>
              <a:t>,</a:t>
            </a:r>
            <a:endParaRPr lang="en-US" sz="2400" b="0" i="0" u="none" strike="noStrike" baseline="0" dirty="0"/>
          </a:p>
          <a:p>
            <a:r>
              <a:rPr lang="en-US" sz="2400" dirty="0"/>
              <a:t>Will</a:t>
            </a:r>
            <a:r>
              <a:rPr lang="en-US" sz="2400" b="0" i="0" u="none" strike="noStrike" baseline="0" dirty="0"/>
              <a:t> research the biomes of our planet,</a:t>
            </a:r>
          </a:p>
          <a:p>
            <a:r>
              <a:rPr lang="en-US" sz="2400" b="0" i="0" u="none" strike="noStrike" baseline="0" dirty="0"/>
              <a:t>Will present evidence to</a:t>
            </a:r>
            <a:r>
              <a:rPr lang="en-US" sz="2400" b="0" i="0" u="none" strike="noStrike" baseline="0" dirty="0">
                <a:solidFill>
                  <a:srgbClr val="FF0000"/>
                </a:solidFill>
              </a:rPr>
              <a:t> the world leaders </a:t>
            </a:r>
            <a:r>
              <a:rPr lang="en-US" sz="2400" b="0" i="0" u="none" strike="noStrike" baseline="0" dirty="0"/>
              <a:t>to inform and influence their decisions on how to invest their budget and define the future of society.</a:t>
            </a:r>
            <a:endParaRPr lang="en-US" sz="2400" dirty="0"/>
          </a:p>
        </p:txBody>
      </p:sp>
      <p:sp>
        <p:nvSpPr>
          <p:cNvPr id="13" name="Rectangle 12">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D73DE0F4-6CBF-60F0-B182-1416E35A300B}"/>
              </a:ext>
            </a:extLst>
          </p:cNvPr>
          <p:cNvPicPr>
            <a:picLocks noGrp="1" noChangeAspect="1"/>
          </p:cNvPicPr>
          <p:nvPr>
            <p:ph sz="half" idx="2"/>
          </p:nvPr>
        </p:nvPicPr>
        <p:blipFill>
          <a:blip r:embed="rId2"/>
          <a:stretch>
            <a:fillRect/>
          </a:stretch>
        </p:blipFill>
        <p:spPr>
          <a:xfrm>
            <a:off x="6904709" y="1184002"/>
            <a:ext cx="4475531" cy="4486749"/>
          </a:xfrm>
          <a:prstGeom prst="rect">
            <a:avLst/>
          </a:prstGeom>
          <a:effectLst/>
        </p:spPr>
      </p:pic>
    </p:spTree>
    <p:extLst>
      <p:ext uri="{BB962C8B-B14F-4D97-AF65-F5344CB8AC3E}">
        <p14:creationId xmlns:p14="http://schemas.microsoft.com/office/powerpoint/2010/main" val="3465470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CADE3-8452-96B6-0A4D-60B9A7BC4065}"/>
              </a:ext>
            </a:extLst>
          </p:cNvPr>
          <p:cNvSpPr>
            <a:spLocks noGrp="1"/>
          </p:cNvSpPr>
          <p:nvPr>
            <p:ph type="title"/>
          </p:nvPr>
        </p:nvSpPr>
        <p:spPr>
          <a:xfrm>
            <a:off x="6417733" y="490537"/>
            <a:ext cx="5291663" cy="1628775"/>
          </a:xfrm>
        </p:spPr>
        <p:txBody>
          <a:bodyPr vert="horz" lIns="91440" tIns="45720" rIns="91440" bIns="45720" rtlCol="0" anchor="b">
            <a:normAutofit/>
          </a:bodyPr>
          <a:lstStyle/>
          <a:p>
            <a:pPr algn="l"/>
            <a:r>
              <a:rPr lang="en-US" sz="4000" dirty="0"/>
              <a:t>EXPERTS</a:t>
            </a:r>
            <a:r>
              <a:rPr lang="en-US" sz="1800" b="0" i="0" u="none" strike="noStrike" baseline="0" dirty="0">
                <a:latin typeface="FuturaPT-Book"/>
              </a:rPr>
              <a:t> will discuss their biome or topic area (using the briefings provided and conducting internet research if time allows) and prepare a short (5 minute) presentation for the World Leaders</a:t>
            </a:r>
            <a:endParaRPr lang="en-US" sz="4000" dirty="0"/>
          </a:p>
        </p:txBody>
      </p:sp>
      <p:pic>
        <p:nvPicPr>
          <p:cNvPr id="6" name="Content Placeholder 5">
            <a:extLst>
              <a:ext uri="{FF2B5EF4-FFF2-40B4-BE49-F238E27FC236}">
                <a16:creationId xmlns:a16="http://schemas.microsoft.com/office/drawing/2014/main" id="{D2476DE4-CDF9-B32D-E354-6821BA368B15}"/>
              </a:ext>
            </a:extLst>
          </p:cNvPr>
          <p:cNvPicPr>
            <a:picLocks noGrp="1" noChangeAspect="1"/>
          </p:cNvPicPr>
          <p:nvPr>
            <p:ph sz="half" idx="2"/>
          </p:nvPr>
        </p:nvPicPr>
        <p:blipFill rotWithShape="1">
          <a:blip r:embed="rId2"/>
          <a:srcRect r="-1" b="1022"/>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1D5A3B06-7A80-1B8D-C2A4-EADBF8F08873}"/>
              </a:ext>
            </a:extLst>
          </p:cNvPr>
          <p:cNvSpPr>
            <a:spLocks noGrp="1"/>
          </p:cNvSpPr>
          <p:nvPr>
            <p:ph sz="half" idx="1"/>
          </p:nvPr>
        </p:nvSpPr>
        <p:spPr>
          <a:xfrm>
            <a:off x="6417734" y="2614612"/>
            <a:ext cx="5291663" cy="3752849"/>
          </a:xfrm>
        </p:spPr>
        <p:txBody>
          <a:bodyPr vert="horz" lIns="91440" tIns="45720" rIns="91440" bIns="45720" rtlCol="0">
            <a:normAutofit/>
          </a:bodyPr>
          <a:lstStyle/>
          <a:p>
            <a:r>
              <a:rPr lang="en-US" sz="1800" dirty="0"/>
              <a:t>Grassland Experts</a:t>
            </a:r>
          </a:p>
          <a:p>
            <a:r>
              <a:rPr lang="en-US" sz="1800" dirty="0"/>
              <a:t>Oceans/Seas Experts</a:t>
            </a:r>
          </a:p>
          <a:p>
            <a:r>
              <a:rPr lang="en-US" sz="1800" dirty="0"/>
              <a:t>Freshwater Experts</a:t>
            </a:r>
          </a:p>
          <a:p>
            <a:r>
              <a:rPr lang="en-US" sz="1800" dirty="0"/>
              <a:t>Forest Experts</a:t>
            </a:r>
          </a:p>
          <a:p>
            <a:r>
              <a:rPr lang="en-US" sz="1800" dirty="0"/>
              <a:t>Frozen World Experts</a:t>
            </a:r>
          </a:p>
          <a:p>
            <a:endParaRPr lang="en-US" sz="1800" dirty="0"/>
          </a:p>
          <a:p>
            <a:pPr marL="0" indent="0">
              <a:buNone/>
            </a:pPr>
            <a:r>
              <a:rPr lang="en-US" sz="1800" dirty="0"/>
              <a:t>ON MONDAY – DURING THE GROUP WORKS groups will work on their presentations. All experts need to be prepared for their biomes. </a:t>
            </a:r>
          </a:p>
        </p:txBody>
      </p:sp>
    </p:spTree>
    <p:extLst>
      <p:ext uri="{BB962C8B-B14F-4D97-AF65-F5344CB8AC3E}">
        <p14:creationId xmlns:p14="http://schemas.microsoft.com/office/powerpoint/2010/main" val="301906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E5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781DC57-4DFE-92A0-E0BA-6CDB8E111B07}"/>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Briefing Topic One: FOOD</a:t>
            </a:r>
          </a:p>
        </p:txBody>
      </p:sp>
      <p:pic>
        <p:nvPicPr>
          <p:cNvPr id="8" name="Content Placeholder 7">
            <a:extLst>
              <a:ext uri="{FF2B5EF4-FFF2-40B4-BE49-F238E27FC236}">
                <a16:creationId xmlns:a16="http://schemas.microsoft.com/office/drawing/2014/main" id="{BD2AE9D8-0489-A2F6-EA49-DB029C68428F}"/>
              </a:ext>
            </a:extLst>
          </p:cNvPr>
          <p:cNvPicPr>
            <a:picLocks noGrp="1" noChangeAspect="1"/>
          </p:cNvPicPr>
          <p:nvPr>
            <p:ph idx="1"/>
          </p:nvPr>
        </p:nvPicPr>
        <p:blipFill>
          <a:blip r:embed="rId2"/>
          <a:stretch>
            <a:fillRect/>
          </a:stretch>
        </p:blipFill>
        <p:spPr>
          <a:xfrm>
            <a:off x="4038600" y="1396639"/>
            <a:ext cx="7188199" cy="4061332"/>
          </a:xfrm>
          <a:prstGeom prst="rect">
            <a:avLst/>
          </a:prstGeom>
        </p:spPr>
      </p:pic>
    </p:spTree>
    <p:extLst>
      <p:ext uri="{BB962C8B-B14F-4D97-AF65-F5344CB8AC3E}">
        <p14:creationId xmlns:p14="http://schemas.microsoft.com/office/powerpoint/2010/main" val="794249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781DC57-4DFE-92A0-E0BA-6CDB8E111B07}"/>
              </a:ext>
            </a:extLst>
          </p:cNvPr>
          <p:cNvSpPr>
            <a:spLocks noGrp="1"/>
          </p:cNvSpPr>
          <p:nvPr>
            <p:ph type="title"/>
          </p:nvPr>
        </p:nvSpPr>
        <p:spPr>
          <a:xfrm>
            <a:off x="1028700" y="1967266"/>
            <a:ext cx="2628900" cy="2547257"/>
          </a:xfrm>
          <a:prstGeom prst="ellipse">
            <a:avLst/>
          </a:prstGeom>
          <a:noFill/>
        </p:spPr>
        <p:txBody>
          <a:bodyPr vert="horz" lIns="91440" tIns="45720" rIns="91440" bIns="45720" rtlCol="0" anchor="ctr">
            <a:normAutofit/>
          </a:bodyPr>
          <a:lstStyle/>
          <a:p>
            <a:pPr algn="ctr"/>
            <a:r>
              <a:rPr lang="en-US" sz="2300" kern="1200">
                <a:solidFill>
                  <a:srgbClr val="FFFFFF"/>
                </a:solidFill>
                <a:latin typeface="+mj-lt"/>
                <a:ea typeface="+mj-ea"/>
                <a:cs typeface="+mj-cs"/>
              </a:rPr>
              <a:t>Briefing Topic Two: ENERGY AND CLIMATE CHANGE</a:t>
            </a:r>
          </a:p>
        </p:txBody>
      </p:sp>
      <p:pic>
        <p:nvPicPr>
          <p:cNvPr id="6" name="Content Placeholder 5" descr="Text&#10;&#10;Description automatically generated">
            <a:extLst>
              <a:ext uri="{FF2B5EF4-FFF2-40B4-BE49-F238E27FC236}">
                <a16:creationId xmlns:a16="http://schemas.microsoft.com/office/drawing/2014/main" id="{17BAE028-0D4F-5AE5-DC91-C2FE41436B0F}"/>
              </a:ext>
            </a:extLst>
          </p:cNvPr>
          <p:cNvPicPr>
            <a:picLocks noGrp="1" noChangeAspect="1"/>
          </p:cNvPicPr>
          <p:nvPr>
            <p:ph idx="1"/>
          </p:nvPr>
        </p:nvPicPr>
        <p:blipFill>
          <a:blip r:embed="rId2"/>
          <a:stretch>
            <a:fillRect/>
          </a:stretch>
        </p:blipFill>
        <p:spPr>
          <a:xfrm>
            <a:off x="5640852" y="643466"/>
            <a:ext cx="5053628" cy="5568739"/>
          </a:xfrm>
          <a:prstGeom prst="rect">
            <a:avLst/>
          </a:prstGeom>
        </p:spPr>
      </p:pic>
    </p:spTree>
    <p:extLst>
      <p:ext uri="{BB962C8B-B14F-4D97-AF65-F5344CB8AC3E}">
        <p14:creationId xmlns:p14="http://schemas.microsoft.com/office/powerpoint/2010/main" val="1054222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781DC57-4DFE-92A0-E0BA-6CDB8E111B07}"/>
              </a:ext>
            </a:extLst>
          </p:cNvPr>
          <p:cNvSpPr>
            <a:spLocks noGrp="1"/>
          </p:cNvSpPr>
          <p:nvPr>
            <p:ph type="title"/>
          </p:nvPr>
        </p:nvSpPr>
        <p:spPr>
          <a:xfrm>
            <a:off x="1028700" y="1967266"/>
            <a:ext cx="2628900" cy="2547257"/>
          </a:xfrm>
          <a:prstGeom prst="ellipse">
            <a:avLst/>
          </a:prstGeom>
          <a:noFill/>
        </p:spPr>
        <p:txBody>
          <a:bodyPr vert="horz" lIns="91440" tIns="45720" rIns="91440" bIns="45720" rtlCol="0" anchor="ctr">
            <a:normAutofit/>
          </a:bodyPr>
          <a:lstStyle/>
          <a:p>
            <a:pPr algn="ctr"/>
            <a:r>
              <a:rPr lang="en-US" sz="2500" kern="1200">
                <a:solidFill>
                  <a:srgbClr val="FFFFFF"/>
                </a:solidFill>
                <a:latin typeface="+mj-lt"/>
                <a:ea typeface="+mj-ea"/>
                <a:cs typeface="+mj-cs"/>
              </a:rPr>
              <a:t>Briefing Topic Three:</a:t>
            </a:r>
            <a:br>
              <a:rPr lang="en-US" sz="2500" kern="1200">
                <a:solidFill>
                  <a:srgbClr val="FFFFFF"/>
                </a:solidFill>
                <a:latin typeface="+mj-lt"/>
                <a:ea typeface="+mj-ea"/>
                <a:cs typeface="+mj-cs"/>
              </a:rPr>
            </a:br>
            <a:r>
              <a:rPr lang="en-US" sz="2500" kern="1200">
                <a:solidFill>
                  <a:srgbClr val="FFFFFF"/>
                </a:solidFill>
                <a:latin typeface="+mj-lt"/>
                <a:ea typeface="+mj-ea"/>
                <a:cs typeface="+mj-cs"/>
              </a:rPr>
              <a:t>HEALTH AND HAPPINESS</a:t>
            </a:r>
          </a:p>
        </p:txBody>
      </p:sp>
      <p:pic>
        <p:nvPicPr>
          <p:cNvPr id="3" name="Content Placeholder 2">
            <a:extLst>
              <a:ext uri="{FF2B5EF4-FFF2-40B4-BE49-F238E27FC236}">
                <a16:creationId xmlns:a16="http://schemas.microsoft.com/office/drawing/2014/main" id="{5E09E74F-1A18-C703-4A85-8ECB54279DB2}"/>
              </a:ext>
            </a:extLst>
          </p:cNvPr>
          <p:cNvPicPr>
            <a:picLocks noGrp="1" noChangeAspect="1"/>
          </p:cNvPicPr>
          <p:nvPr>
            <p:ph idx="1"/>
          </p:nvPr>
        </p:nvPicPr>
        <p:blipFill>
          <a:blip r:embed="rId2"/>
          <a:stretch>
            <a:fillRect/>
          </a:stretch>
        </p:blipFill>
        <p:spPr>
          <a:xfrm>
            <a:off x="4777316" y="1224108"/>
            <a:ext cx="6780700" cy="4407454"/>
          </a:xfrm>
          <a:prstGeom prst="rect">
            <a:avLst/>
          </a:prstGeom>
        </p:spPr>
      </p:pic>
    </p:spTree>
    <p:extLst>
      <p:ext uri="{BB962C8B-B14F-4D97-AF65-F5344CB8AC3E}">
        <p14:creationId xmlns:p14="http://schemas.microsoft.com/office/powerpoint/2010/main" val="937497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2E2656-5BD9-9D2A-7B30-69641FCC4930}"/>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dirty="0"/>
              <a:t>SUMMIT PLAN</a:t>
            </a:r>
            <a:br>
              <a:rPr lang="en-US" dirty="0"/>
            </a:br>
            <a:r>
              <a:rPr lang="en-US" dirty="0"/>
              <a:t>Friday – 10:30 am</a:t>
            </a:r>
          </a:p>
        </p:txBody>
      </p:sp>
      <p:sp>
        <p:nvSpPr>
          <p:cNvPr id="3" name="Content Placeholder 2">
            <a:extLst>
              <a:ext uri="{FF2B5EF4-FFF2-40B4-BE49-F238E27FC236}">
                <a16:creationId xmlns:a16="http://schemas.microsoft.com/office/drawing/2014/main" id="{EEC3639C-AE5F-BCD5-B282-CF3E5CD6405C}"/>
              </a:ext>
            </a:extLst>
          </p:cNvPr>
          <p:cNvSpPr>
            <a:spLocks noGrp="1"/>
          </p:cNvSpPr>
          <p:nvPr>
            <p:ph sz="half" idx="1"/>
          </p:nvPr>
        </p:nvSpPr>
        <p:spPr>
          <a:xfrm>
            <a:off x="838200" y="2333297"/>
            <a:ext cx="4619621" cy="3843666"/>
          </a:xfrm>
        </p:spPr>
        <p:txBody>
          <a:bodyPr vert="horz" lIns="91440" tIns="45720" rIns="91440" bIns="45720" rtlCol="0">
            <a:normAutofit/>
          </a:bodyPr>
          <a:lstStyle/>
          <a:p>
            <a:r>
              <a:rPr lang="en-US" sz="1400" b="0" i="0" u="none" strike="noStrike" baseline="0" dirty="0"/>
              <a:t>Our Planet’s Future Summit opening remarks (Chair: Berra) </a:t>
            </a:r>
          </a:p>
          <a:p>
            <a:r>
              <a:rPr lang="en-US" sz="1400" b="0" i="0" u="none" strike="noStrike" baseline="0" dirty="0"/>
              <a:t>The World Leaders’ speech to present their priorities, initial action plans and  budget allocations for the next 10 years. (5 mins)</a:t>
            </a:r>
          </a:p>
          <a:p>
            <a:r>
              <a:rPr lang="en-US" sz="1400" dirty="0"/>
              <a:t>T</a:t>
            </a:r>
            <a:r>
              <a:rPr lang="en-US" sz="1400" b="0" i="0" u="none" strike="noStrike" baseline="0" dirty="0"/>
              <a:t>he</a:t>
            </a:r>
            <a:r>
              <a:rPr lang="en-US" sz="1400" dirty="0"/>
              <a:t> </a:t>
            </a:r>
            <a:r>
              <a:rPr lang="en-US" sz="1400" b="0" i="0" u="none" strike="noStrike" baseline="0" dirty="0"/>
              <a:t>chair lets expert to make their presentations:</a:t>
            </a:r>
          </a:p>
          <a:p>
            <a:pPr marL="0" indent="0">
              <a:buNone/>
            </a:pPr>
            <a:r>
              <a:rPr lang="en-US" sz="1400" b="0" i="0" u="none" strike="noStrike" baseline="0" dirty="0"/>
              <a:t>Each group of Our Planet Experts then presents about their biome and puts forward their recommendations to World Leaders for actions, changes and investments that will protect their biome and benefit human society and wildlife. </a:t>
            </a:r>
          </a:p>
          <a:p>
            <a:r>
              <a:rPr lang="en-US" sz="1400" b="0" i="0" u="none" strike="noStrike" baseline="0" dirty="0"/>
              <a:t>After all the presentations, Lunch Break.</a:t>
            </a:r>
          </a:p>
          <a:p>
            <a:r>
              <a:rPr lang="en-US" sz="1400" dirty="0"/>
              <a:t>World Leaders will have time to discuss and work on their PLAN. A draft copy will be provided. </a:t>
            </a:r>
          </a:p>
          <a:p>
            <a:pPr marL="0" indent="0">
              <a:buNone/>
            </a:pPr>
            <a:endParaRPr lang="en-US" sz="1400" dirty="0"/>
          </a:p>
        </p:txBody>
      </p:sp>
      <p:pic>
        <p:nvPicPr>
          <p:cNvPr id="6" name="Picture 5" descr="A group of people sitting at tables&#10;&#10;Description automatically generated with low confidence">
            <a:extLst>
              <a:ext uri="{FF2B5EF4-FFF2-40B4-BE49-F238E27FC236}">
                <a16:creationId xmlns:a16="http://schemas.microsoft.com/office/drawing/2014/main" id="{6EDD4F15-6C4B-A857-3273-1551FAEA9C1F}"/>
              </a:ext>
            </a:extLst>
          </p:cNvPr>
          <p:cNvPicPr>
            <a:picLocks noChangeAspect="1"/>
          </p:cNvPicPr>
          <p:nvPr/>
        </p:nvPicPr>
        <p:blipFill rotWithShape="1">
          <a:blip r:embed="rId2"/>
          <a:srcRect l="2840" r="14997"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79805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571</Words>
  <Application>Microsoft Office PowerPoint</Application>
  <PresentationFormat>Widescreen</PresentationFormat>
  <Paragraphs>94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Cambria</vt:lpstr>
      <vt:lpstr>FuturaPT-Book</vt:lpstr>
      <vt:lpstr>Office Theme</vt:lpstr>
      <vt:lpstr>Our Planet’s Future World Summit – OCTOBER 23 İSTANBUL</vt:lpstr>
      <vt:lpstr>WORLD LEADERS…</vt:lpstr>
      <vt:lpstr>World leaders…</vt:lpstr>
      <vt:lpstr>Our Planet Experts</vt:lpstr>
      <vt:lpstr>EXPERTS will discuss their biome or topic area (using the briefings provided and conducting internet research if time allows) and prepare a short (5 minute) presentation for the World Leaders</vt:lpstr>
      <vt:lpstr>Briefing Topic One: FOOD</vt:lpstr>
      <vt:lpstr>Briefing Topic Two: ENERGY AND CLIMATE CHANGE</vt:lpstr>
      <vt:lpstr>Briefing Topic Three: HEALTH AND HAPPINESS</vt:lpstr>
      <vt:lpstr>SUMMIT PLAN Friday – 10:30 am</vt:lpstr>
      <vt:lpstr>EXPERTS</vt:lpstr>
      <vt:lpstr>WORLD LEADERS</vt:lpstr>
      <vt:lpstr>Biome Tour Videos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Planet’s Future World Summit – MAY’22 İSTANBUL</dc:title>
  <dc:creator>Filiz Sekreter</dc:creator>
  <cp:lastModifiedBy>Filiz Sekreter</cp:lastModifiedBy>
  <cp:revision>6</cp:revision>
  <dcterms:created xsi:type="dcterms:W3CDTF">2022-05-06T11:16:35Z</dcterms:created>
  <dcterms:modified xsi:type="dcterms:W3CDTF">2023-09-29T15:45:48Z</dcterms:modified>
</cp:coreProperties>
</file>