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259" r:id="rId8"/>
    <p:sldId id="276" r:id="rId9"/>
    <p:sldId id="307" r:id="rId10"/>
    <p:sldId id="308" r:id="rId11"/>
    <p:sldId id="304" r:id="rId12"/>
    <p:sldId id="306" r:id="rId13"/>
    <p:sldId id="305" r:id="rId1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87" d="100"/>
          <a:sy n="87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D339C4-A9C4-4294-88DA-8A3C3403051B}" type="datetime1">
              <a:rPr lang="tr-TR" smtClean="0"/>
              <a:t>6.10.2023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6996-5EFF-48E2-8DFC-E6BAFDA34770}" type="datetime1">
              <a:rPr lang="tr-TR" noProof="0" smtClean="0"/>
              <a:t>6.10.2023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54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21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sz="4000" noProof="0">
                <a:solidFill>
                  <a:schemeClr val="bg1"/>
                </a:solidFill>
              </a:rPr>
              <a:t>Asıl başlık stilini düzenlemek için tıklayın</a:t>
            </a:r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sz="1800" noProof="0">
                <a:solidFill>
                  <a:schemeClr val="bg1"/>
                </a:solidFill>
              </a:rPr>
              <a:t>Buraya alt başlık ekleyin</a:t>
            </a:r>
          </a:p>
        </p:txBody>
      </p:sp>
      <p:sp>
        <p:nvSpPr>
          <p:cNvPr id="18" name="Resim Yer Tutucusu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ilgi Yer Tutucusu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4" name="Tarih Yer Tutucusu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11/02/20XX</a:t>
            </a:r>
          </a:p>
        </p:txBody>
      </p:sp>
      <p:sp>
        <p:nvSpPr>
          <p:cNvPr id="15" name="Slayt Numarası Yer Tutucusu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tr-TR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tr-TR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2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Yer Tutucusu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Buraya alt başlık ekleyin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metin ekleyin</a:t>
            </a:r>
          </a:p>
        </p:txBody>
      </p:sp>
      <p:sp>
        <p:nvSpPr>
          <p:cNvPr id="18" name="Metin Yer Tutucusu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Buraya alt başlık ekleyin</a:t>
            </a:r>
          </a:p>
        </p:txBody>
      </p:sp>
      <p:sp>
        <p:nvSpPr>
          <p:cNvPr id="17" name="İçerik Yer Tutucusu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metin ekleyin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ilgi Yer Tutucusu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4" name="Tarih Yer Tutucusu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5" name="Slayt Numarası Yer Tutucusu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 3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aşlık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Buraya alt başlık ekleyin</a:t>
            </a:r>
          </a:p>
        </p:txBody>
      </p:sp>
      <p:sp>
        <p:nvSpPr>
          <p:cNvPr id="9" name="İçerik Yer Tutucusu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metin ekleyin</a:t>
            </a:r>
          </a:p>
        </p:txBody>
      </p:sp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Buraya alt başlık ekleyin</a:t>
            </a:r>
          </a:p>
        </p:txBody>
      </p:sp>
      <p:sp>
        <p:nvSpPr>
          <p:cNvPr id="15" name="İçerik Yer Tutucusu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metin ekleyin</a:t>
            </a:r>
          </a:p>
        </p:txBody>
      </p:sp>
      <p:sp>
        <p:nvSpPr>
          <p:cNvPr id="18" name="Metin Yer Tutucusu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Buraya alt başlık ekleyin</a:t>
            </a:r>
          </a:p>
        </p:txBody>
      </p:sp>
      <p:sp>
        <p:nvSpPr>
          <p:cNvPr id="16" name="İçerik Yer Tutucusu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metin ekleyin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lt Bilgi Yer Tutucusu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2" name="Tarih Yer Tutucusu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3" name="Slayt Numarası Yer Tutucusu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aşlık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51" name="Resim Yer Tutucusu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53" name="Resim Yer Tutucusu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57" name="Resim Yer Tutucusu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54" name="Resim Yer Tutucusu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29" name="İçerik Yer Tutucusu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34" name="Alt Bilgi Yer Tutucusu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35" name="Tarih Yer Tutucusu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36" name="Slayt Numarası Yer Tutucusu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nı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Alt başlık eklemek için tıklayın</a:t>
            </a:r>
          </a:p>
        </p:txBody>
      </p:sp>
      <p:sp>
        <p:nvSpPr>
          <p:cNvPr id="20" name="Resim Yer Tutucusu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21" name="Resim Yer Tutucusu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ilgi Yer Tutucusu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4" name="Tarih Yer Tutucusu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11/02/20XX</a:t>
            </a:r>
          </a:p>
        </p:txBody>
      </p:sp>
      <p:sp>
        <p:nvSpPr>
          <p:cNvPr id="15" name="Slayt Numarası Yer Tutucusu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ün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tr-TR" sz="4000" noProof="0"/>
              <a:t>Asıl başlık stilini düzenlemek için tıklayın</a:t>
            </a:r>
          </a:p>
        </p:txBody>
      </p:sp>
      <p:sp>
        <p:nvSpPr>
          <p:cNvPr id="18" name="Resim Yer Tutucusu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ilgi Yer Tutucusu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4" name="Tarih Yer Tutucusu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5" name="Slayt Numarası Yer Tutucusu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0" name="İçerik Yer Tutucusu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sim Yer Tutucusu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21" name="Resim Yer Tutucusu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14" name="Alt Bilgi Yer Tutucusu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5" name="Tarih Yer Tutucusu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6" name="Slayt Numarası Yer Tutucusu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S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21" name="Alt Başlık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Asıl alt başlık stilini düzenlemek için tıklayın</a:t>
            </a:r>
          </a:p>
        </p:txBody>
      </p:sp>
      <p:sp>
        <p:nvSpPr>
          <p:cNvPr id="30" name="Resim Yer Tutucusu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şlık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tr-TR" noProof="0"/>
              <a:t>BAŞLIK EKLEMEK İÇİN TIKLAYIN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 dirty="0"/>
              <a:t>İçerik eklemek için tıklayın</a:t>
            </a:r>
          </a:p>
        </p:txBody>
      </p:sp>
      <p:sp>
        <p:nvSpPr>
          <p:cNvPr id="19" name="Alt Bilgi Yer Tutucusu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20" name="Tarih Yer Tutucusu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21" name="Slayt Numarası Yer Tutucusu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tr-TR" noProof="0"/>
              <a:t>BAŞLIK EKLEMEK İÇİN TIKLAYIN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8" name="Alt Bilgi Yer Tutucusu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9" name="Tarih Yer Tutucusu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0" name="Slayt Numarası Yer Tutucusu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sim Yer Tutucusu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noProof="0"/>
              <a:t>Buraya fotoğraf ekleyin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 dirty="0"/>
              <a:t>Buraya metin ekleyin</a:t>
            </a:r>
          </a:p>
        </p:txBody>
      </p:sp>
      <p:sp>
        <p:nvSpPr>
          <p:cNvPr id="25" name="Alt Başlık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tr-TR" sz="1800" noProof="0" dirty="0">
                <a:solidFill>
                  <a:schemeClr val="bg1"/>
                </a:solidFill>
              </a:rPr>
              <a:t>Buraya alt başlık ekleyin</a:t>
            </a:r>
          </a:p>
        </p:txBody>
      </p:sp>
      <p:sp>
        <p:nvSpPr>
          <p:cNvPr id="14" name="Alt Bilgi Yer Tutucusu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5" name="Tarih Yer Tutucusu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11/02/20XX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tr-TR" noProof="0" smtClean="0"/>
              <a:pPr/>
              <a:t>‹#›</a:t>
            </a:fld>
            <a:endParaRPr lang="tr-TR" noProof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lt Bilgi Yer Tutucusu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3" name="Tarih Yer Tutucusu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4" name="Slayt Numarası Yer Tutucusu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an Çizelg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10" name="Alt Bilgi Yer Tutucusu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11" name="Tarih Yer Tutucusu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12" name="Slayt Numarası Yer Tutucusu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tr-TR" noProof="0"/>
              <a:t>11/02/20XX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tr-TR" noProof="0"/>
              <a:t>SUNU BAŞLIĞI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/>
          <a:lstStyle/>
          <a:p>
            <a:pPr rtl="0"/>
            <a:r>
              <a:rPr lang="tr-TR" dirty="0"/>
              <a:t>FORESTS &amp; JUNGLES</a:t>
            </a:r>
          </a:p>
        </p:txBody>
      </p:sp>
      <p:sp>
        <p:nvSpPr>
          <p:cNvPr id="8" name="Alt Başlık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rtlCol="0">
            <a:normAutofit/>
          </a:bodyPr>
          <a:lstStyle/>
          <a:p>
            <a:pPr rtl="0"/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experts</a:t>
            </a:r>
            <a:endParaRPr lang="tr-TR" dirty="0"/>
          </a:p>
        </p:txBody>
      </p:sp>
      <p:pic>
        <p:nvPicPr>
          <p:cNvPr id="11" name="Resim Yer Tutucusu 10" descr="Bir ağaçta çiçekler 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44551-1450-55E2-0BB3-AC645905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fragmentatıon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EC8AF4-8894-BF0B-72A6-93E800A3F9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fragmentation</a:t>
            </a:r>
            <a:r>
              <a:rPr lang="tr-TR" dirty="0"/>
              <a:t> is a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division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remaining</a:t>
            </a:r>
            <a:r>
              <a:rPr lang="tr-TR" dirty="0"/>
              <a:t> </a:t>
            </a: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smaller</a:t>
            </a:r>
            <a:r>
              <a:rPr lang="tr-TR" dirty="0"/>
              <a:t> </a:t>
            </a:r>
            <a:r>
              <a:rPr lang="tr-TR" dirty="0" err="1"/>
              <a:t>blocks</a:t>
            </a:r>
            <a:r>
              <a:rPr lang="tr-TR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uncontrolled</a:t>
            </a:r>
            <a:r>
              <a:rPr lang="tr-TR" dirty="0"/>
              <a:t> </a:t>
            </a:r>
            <a:r>
              <a:rPr lang="tr-TR" dirty="0" err="1"/>
              <a:t>agriculture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Solution: </a:t>
            </a:r>
            <a:r>
              <a:rPr lang="tr-TR" dirty="0" err="1"/>
              <a:t>Preventing</a:t>
            </a:r>
            <a:r>
              <a:rPr lang="tr-TR" dirty="0"/>
              <a:t> </a:t>
            </a:r>
            <a:r>
              <a:rPr lang="tr-TR" dirty="0" err="1"/>
              <a:t>uncontrolled</a:t>
            </a:r>
            <a:r>
              <a:rPr lang="tr-TR" dirty="0"/>
              <a:t> </a:t>
            </a:r>
            <a:r>
              <a:rPr lang="tr-TR" dirty="0" err="1"/>
              <a:t>agriculture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1A0D4F-E630-CC59-6DA8-79834D38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SUNU BAŞLIĞI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0F3823-11E3-639D-92B1-5C9F6EDC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38AE7B-B605-FA94-29A3-4EE56313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tr-TR" noProof="0" smtClean="0"/>
              <a:t>10</a:t>
            </a:fld>
            <a:endParaRPr lang="tr-TR" noProof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B5D7CA6-19D0-F55D-6C4F-E7D6BFFC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94" y="2841907"/>
            <a:ext cx="4637701" cy="27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rtlCol="0"/>
          <a:lstStyle/>
          <a:p>
            <a:pPr rtl="0"/>
            <a:r>
              <a:rPr lang="tr-TR" dirty="0" err="1"/>
              <a:t>Forest</a:t>
            </a:r>
            <a:r>
              <a:rPr lang="tr-TR" dirty="0"/>
              <a:t> &amp; </a:t>
            </a:r>
            <a:r>
              <a:rPr lang="tr-TR" dirty="0" err="1"/>
              <a:t>jungles</a:t>
            </a:r>
            <a:endParaRPr lang="tr-TR" dirty="0"/>
          </a:p>
        </p:txBody>
      </p:sp>
      <p:pic>
        <p:nvPicPr>
          <p:cNvPr id="17" name="Resim Yer Tutucusu 16" descr="Yığılmış Günlükler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İçerik Yer Tutucusu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Forests</a:t>
            </a:r>
            <a:r>
              <a:rPr lang="tr-TR" dirty="0"/>
              <a:t>/</a:t>
            </a:r>
            <a:r>
              <a:rPr lang="tr-TR" dirty="0" err="1"/>
              <a:t>jungles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us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resources</a:t>
            </a:r>
            <a:r>
              <a:rPr lang="tr-TR" dirty="0"/>
              <a:t>; </a:t>
            </a:r>
            <a:r>
              <a:rPr lang="tr-TR" dirty="0" err="1"/>
              <a:t>medicine</a:t>
            </a:r>
            <a:r>
              <a:rPr lang="tr-TR" dirty="0"/>
              <a:t>, </a:t>
            </a:r>
            <a:r>
              <a:rPr lang="tr-TR" dirty="0" err="1"/>
              <a:t>building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,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breathe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Lungs</a:t>
            </a:r>
            <a:r>
              <a:rPr lang="tr-TR" dirty="0"/>
              <a:t> of </a:t>
            </a:r>
            <a:r>
              <a:rPr lang="tr-TR" dirty="0" err="1"/>
              <a:t>our</a:t>
            </a:r>
            <a:r>
              <a:rPr lang="tr-TR" dirty="0"/>
              <a:t> planet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They </a:t>
            </a:r>
            <a:r>
              <a:rPr lang="tr-TR" dirty="0" err="1"/>
              <a:t>soak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dioxide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gases</a:t>
            </a:r>
            <a:endParaRPr lang="tr-T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tr-TR"/>
              <a:t>SUNU BAŞLIĞI</a:t>
            </a:r>
          </a:p>
        </p:txBody>
      </p:sp>
      <p:sp>
        <p:nvSpPr>
          <p:cNvPr id="10" name="Tarih Yer Tutucusu 9">
            <a:extLst>
              <a:ext uri="{FF2B5EF4-FFF2-40B4-BE49-F238E27FC236}">
                <a16:creationId xmlns:a16="http://schemas.microsoft.com/office/drawing/2014/main" id="{783B1F06-4CB0-449A-A15D-1B0E201D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/>
              <a:t>11/02/20XX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</p:spPr>
        <p:txBody>
          <a:bodyPr rtlCol="0"/>
          <a:lstStyle/>
          <a:p>
            <a:pPr rtl="0"/>
            <a:r>
              <a:rPr lang="tr-TR" dirty="0" err="1"/>
              <a:t>problems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Deforestation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fires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Fragmentation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pollution</a:t>
            </a:r>
            <a:endParaRPr lang="tr-T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4" name="Resim Yer Tutucusu 13" descr="Ormandaki bir köprü boyunca yürüyen bir kişi 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9" y="3048000"/>
            <a:ext cx="5133990" cy="2737531"/>
          </a:xfrm>
        </p:spPr>
      </p:pic>
      <p:pic>
        <p:nvPicPr>
          <p:cNvPr id="15" name="Resim Yer Tutucusu 14" descr="Karda bir ormanın havadan görünümü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3048000"/>
            <a:ext cx="5182278" cy="2737531"/>
          </a:xfr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tr-TR"/>
              <a:t>SUNU BAŞLIĞI</a:t>
            </a:r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/>
              <a:t>11/02/20XX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</p:spPr>
        <p:txBody>
          <a:bodyPr rtlCol="0"/>
          <a:lstStyle/>
          <a:p>
            <a:r>
              <a:rPr lang="tr-TR" dirty="0" err="1"/>
              <a:t>Aır</a:t>
            </a:r>
            <a:r>
              <a:rPr lang="tr-TR" dirty="0"/>
              <a:t> </a:t>
            </a:r>
            <a:r>
              <a:rPr lang="tr-TR" dirty="0" err="1"/>
              <a:t>pollutıon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125981"/>
            <a:ext cx="4857857" cy="3665220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Food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Industry</a:t>
            </a:r>
            <a:r>
              <a:rPr lang="tr-TR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Transportation</a:t>
            </a:r>
            <a:endParaRPr lang="tr-T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3" name="Resim Yer Tutucusu 12" descr="Ormandaki ağaçların arasından gelen güneş ışınlarında oturan bir köpek ">
            <a:extLst>
              <a:ext uri="{FF2B5EF4-FFF2-40B4-BE49-F238E27FC236}">
                <a16:creationId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0" y="0"/>
            <a:ext cx="5676900" cy="6858000"/>
          </a:xfrm>
        </p:spPr>
      </p:pic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BE3AB7A6-D559-46CE-B539-B45ED589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/>
          <a:lstStyle/>
          <a:p>
            <a:pPr rtl="0"/>
            <a:r>
              <a:rPr lang="tr-TR" dirty="0" err="1"/>
              <a:t>ındustry</a:t>
            </a:r>
            <a:endParaRPr lang="tr-TR" dirty="0"/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10320AE5-EA43-4ACD-9065-4368B7CC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19830"/>
            <a:ext cx="6104124" cy="4104898"/>
          </a:xfrm>
        </p:spPr>
        <p:txBody>
          <a:bodyPr rtlCol="0">
            <a:normAutofit/>
          </a:bodyPr>
          <a:lstStyle/>
          <a:p>
            <a:r>
              <a:rPr lang="tr-TR" dirty="0"/>
              <a:t>EU has </a:t>
            </a:r>
            <a:r>
              <a:rPr lang="tr-TR" dirty="0" err="1"/>
              <a:t>laws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industries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creates</a:t>
            </a:r>
            <a:r>
              <a:rPr lang="tr-TR" dirty="0"/>
              <a:t> a lot of </a:t>
            </a:r>
            <a:r>
              <a:rPr lang="tr-TR" dirty="0" err="1"/>
              <a:t>heavy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CO2 </a:t>
            </a:r>
          </a:p>
          <a:p>
            <a:endParaRPr lang="tr-TR" dirty="0"/>
          </a:p>
          <a:p>
            <a:r>
              <a:rPr lang="tr-TR" dirty="0" err="1"/>
              <a:t>Clean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country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resources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Closed</a:t>
            </a:r>
            <a:r>
              <a:rPr lang="tr-TR" dirty="0"/>
              <a:t> </a:t>
            </a:r>
            <a:r>
              <a:rPr lang="tr-TR" dirty="0" err="1"/>
              <a:t>sustainable</a:t>
            </a:r>
            <a:r>
              <a:rPr lang="tr-TR" dirty="0"/>
              <a:t> </a:t>
            </a:r>
            <a:r>
              <a:rPr lang="tr-TR" dirty="0" err="1"/>
              <a:t>economy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countries</a:t>
            </a:r>
            <a:r>
              <a:rPr lang="tr-TR" dirty="0"/>
              <a:t> </a:t>
            </a:r>
          </a:p>
        </p:txBody>
      </p:sp>
      <p:sp>
        <p:nvSpPr>
          <p:cNvPr id="15" name="Alt Bilgi Yer Tutucusu 14">
            <a:extLst>
              <a:ext uri="{FF2B5EF4-FFF2-40B4-BE49-F238E27FC236}">
                <a16:creationId xmlns:a16="http://schemas.microsoft.com/office/drawing/2014/main" id="{888C5272-A978-46A6-BFF3-470E4671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tr-TR"/>
              <a:t>SUNU BAŞLIĞI</a:t>
            </a:r>
          </a:p>
        </p:txBody>
      </p:sp>
      <p:sp>
        <p:nvSpPr>
          <p:cNvPr id="14" name="Tarih Yer Tutucusu 13">
            <a:extLst>
              <a:ext uri="{FF2B5EF4-FFF2-40B4-BE49-F238E27FC236}">
                <a16:creationId xmlns:a16="http://schemas.microsoft.com/office/drawing/2014/main" id="{C7ED0299-AE74-4997-AC3D-0540FC7D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tr-TR"/>
              <a:t>11/02/20XX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2487E21-C525-4E38-A991-F2DA835E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tr-TR" smtClean="0"/>
              <a:pPr rtl="0"/>
              <a:t>5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5EA9CD3-30F1-3FF1-231F-B5DD9E8B8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23" y="2285919"/>
            <a:ext cx="4487677" cy="36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C12D23-CD18-CF5C-2CB5-CB1328D6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F59BE7-30ED-BA49-9B15-3C9004D32B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Reduciıng</a:t>
            </a:r>
            <a:r>
              <a:rPr lang="tr-TR" dirty="0"/>
              <a:t> </a:t>
            </a:r>
            <a:r>
              <a:rPr lang="tr-TR" dirty="0" err="1"/>
              <a:t>pesticıdes</a:t>
            </a:r>
            <a:r>
              <a:rPr lang="tr-T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Three-</a:t>
            </a:r>
            <a:r>
              <a:rPr lang="tr-TR" dirty="0" err="1"/>
              <a:t>fıeld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of </a:t>
            </a:r>
            <a:r>
              <a:rPr lang="tr-TR" dirty="0" err="1"/>
              <a:t>agiculture</a:t>
            </a:r>
            <a:r>
              <a:rPr lang="tr-T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More</a:t>
            </a:r>
            <a:r>
              <a:rPr lang="tr-TR" dirty="0"/>
              <a:t> of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meat</a:t>
            </a:r>
            <a:r>
              <a:rPr lang="tr-TR" dirty="0"/>
              <a:t> (</a:t>
            </a:r>
            <a:r>
              <a:rPr lang="tr-TR" dirty="0" err="1"/>
              <a:t>mass</a:t>
            </a:r>
            <a:r>
              <a:rPr lang="tr-TR" dirty="0"/>
              <a:t>) </a:t>
            </a:r>
            <a:r>
              <a:rPr lang="tr-TR" dirty="0" err="1"/>
              <a:t>production</a:t>
            </a:r>
            <a:r>
              <a:rPr lang="tr-TR" dirty="0"/>
              <a:t> 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FFEFA8-B0E1-308A-3315-504B151A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SUNU BAŞLIĞI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96FC34-FAD6-9F4C-96C2-4BE3835F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87558B-B138-9875-43B6-FE837723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tr-TR" noProof="0" smtClean="0"/>
              <a:t>6</a:t>
            </a:fld>
            <a:endParaRPr lang="tr-TR" noProof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61333BD-C413-58E2-70EF-38E51CBE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10" y="562707"/>
            <a:ext cx="6869786" cy="51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05971-FC08-23C7-268C-FB85881F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TRansportatıon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906463-5D5A-826D-0C99-72F7D1B3C3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railways</a:t>
            </a:r>
            <a:r>
              <a:rPr lang="tr-T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plant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engines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C9C04BE-779E-A9EF-F371-0250DDD9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SUNU BAŞLIĞI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79FCE1-8538-3BAD-18DE-EC2588DC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C4D331-F6B0-61E3-2E06-40F5CF9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tr-TR" noProof="0" smtClean="0"/>
              <a:t>7</a:t>
            </a:fld>
            <a:endParaRPr lang="tr-TR" noProof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D858F2D-5D45-ADE3-E0D8-5AEFF838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341" y="1524025"/>
            <a:ext cx="6782025" cy="45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9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ED1B9-8CC8-0034-5406-FFD8F68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Deforestation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1F748E-B465-122A-00D1-4349AC1BCA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2875" y="1773555"/>
            <a:ext cx="8663075" cy="3310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logging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burning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woods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decrease</a:t>
            </a:r>
            <a:r>
              <a:rPr lang="tr-TR" dirty="0"/>
              <a:t> in </a:t>
            </a:r>
            <a:r>
              <a:rPr lang="tr-TR" dirty="0" err="1"/>
              <a:t>biodiversity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Solution: </a:t>
            </a:r>
            <a:r>
              <a:rPr lang="tr-TR" dirty="0" err="1"/>
              <a:t>Forests</a:t>
            </a:r>
            <a:r>
              <a:rPr lang="tr-TR" dirty="0"/>
              <a:t> </a:t>
            </a:r>
            <a:r>
              <a:rPr lang="tr-TR" dirty="0" err="1"/>
              <a:t>lands</a:t>
            </a:r>
            <a:r>
              <a:rPr lang="tr-TR" dirty="0"/>
              <a:t> </a:t>
            </a:r>
            <a:r>
              <a:rPr lang="tr-TR" dirty="0" err="1"/>
              <a:t>destroyed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fire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mining</a:t>
            </a:r>
            <a:r>
              <a:rPr lang="tr-TR" dirty="0"/>
              <a:t> </a:t>
            </a:r>
            <a:r>
              <a:rPr lang="tr-TR" dirty="0" err="1"/>
              <a:t>activites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reforested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loged</a:t>
            </a:r>
            <a:r>
              <a:rPr lang="tr-TR" dirty="0"/>
              <a:t> </a:t>
            </a:r>
            <a:r>
              <a:rPr lang="tr-TR" dirty="0" err="1"/>
              <a:t>trees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88B64F-07F8-E1BE-1ADB-65182FAB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SUNU BAŞLIĞI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ADD65C-58D1-77E6-403E-5BADD640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D978E7-174E-9C9A-83EA-975CA876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tr-TR" noProof="0" smtClean="0"/>
              <a:t>8</a:t>
            </a:fld>
            <a:endParaRPr lang="tr-TR" noProof="0"/>
          </a:p>
        </p:txBody>
      </p:sp>
      <p:pic>
        <p:nvPicPr>
          <p:cNvPr id="1026" name="Picture 2" descr="How Does Agriculture Affect Deforestation?">
            <a:extLst>
              <a:ext uri="{FF2B5EF4-FFF2-40B4-BE49-F238E27FC236}">
                <a16:creationId xmlns:a16="http://schemas.microsoft.com/office/drawing/2014/main" id="{77C3B085-8204-86AF-34D8-41A13993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9" y="3738966"/>
            <a:ext cx="6098553" cy="28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0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26B5C0-A2DC-6820-4FB9-159922BA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FOREST FIRES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43525F-D3FF-3732-2884-1C957EC66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3564" y="1760085"/>
            <a:ext cx="8663075" cy="3310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fires</a:t>
            </a:r>
            <a:r>
              <a:rPr lang="tr-TR" dirty="0"/>
              <a:t>,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induced</a:t>
            </a:r>
            <a:r>
              <a:rPr lang="tr-TR" dirty="0"/>
              <a:t>, </a:t>
            </a:r>
            <a:r>
              <a:rPr lang="tr-TR" dirty="0" err="1"/>
              <a:t>pose</a:t>
            </a:r>
            <a:r>
              <a:rPr lang="tr-TR" dirty="0"/>
              <a:t> a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threat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forests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ecosystems</a:t>
            </a:r>
            <a:r>
              <a:rPr lang="tr-TR" dirty="0"/>
              <a:t>. </a:t>
            </a:r>
            <a:r>
              <a:rPr lang="tr-TR" dirty="0" err="1"/>
              <a:t>Climate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has </a:t>
            </a:r>
            <a:r>
              <a:rPr lang="tr-TR" dirty="0" err="1"/>
              <a:t>contributed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frecuency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severity</a:t>
            </a:r>
            <a:r>
              <a:rPr lang="tr-TR" dirty="0"/>
              <a:t> of </a:t>
            </a:r>
            <a:r>
              <a:rPr lang="tr-TR" dirty="0" err="1"/>
              <a:t>wildfıres</a:t>
            </a:r>
            <a:r>
              <a:rPr lang="tr-TR" dirty="0"/>
              <a:t> in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regions</a:t>
            </a:r>
            <a:r>
              <a:rPr lang="tr-TR" dirty="0"/>
              <a:t>. </a:t>
            </a:r>
            <a:r>
              <a:rPr lang="tr-TR" dirty="0" err="1"/>
              <a:t>Fires</a:t>
            </a:r>
            <a:r>
              <a:rPr lang="tr-TR" dirty="0"/>
              <a:t> cam </a:t>
            </a:r>
            <a:r>
              <a:rPr lang="tr-TR" dirty="0" err="1"/>
              <a:t>destroy</a:t>
            </a:r>
            <a:r>
              <a:rPr lang="tr-TR" dirty="0"/>
              <a:t> </a:t>
            </a:r>
            <a:r>
              <a:rPr lang="tr-TR" dirty="0" err="1"/>
              <a:t>habitats</a:t>
            </a:r>
            <a:r>
              <a:rPr lang="tr-TR" dirty="0"/>
              <a:t>, </a:t>
            </a:r>
            <a:r>
              <a:rPr lang="tr-TR" dirty="0" err="1"/>
              <a:t>release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atmosphere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threaten</a:t>
            </a:r>
            <a:r>
              <a:rPr lang="tr-TR" dirty="0"/>
              <a:t>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communities</a:t>
            </a:r>
            <a:r>
              <a:rPr lang="tr-TR" dirty="0"/>
              <a:t> </a:t>
            </a:r>
            <a:r>
              <a:rPr lang="tr-TR" dirty="0" err="1"/>
              <a:t>near</a:t>
            </a:r>
            <a:r>
              <a:rPr lang="tr-TR" dirty="0"/>
              <a:t> </a:t>
            </a:r>
            <a:r>
              <a:rPr lang="tr-TR" dirty="0" err="1"/>
              <a:t>forests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goverment</a:t>
            </a:r>
            <a:r>
              <a:rPr lang="tr-TR" dirty="0"/>
              <a:t> can do </a:t>
            </a:r>
            <a:r>
              <a:rPr lang="tr-TR" dirty="0" err="1"/>
              <a:t>firewalls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mountains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any</a:t>
            </a:r>
            <a:r>
              <a:rPr lang="tr-TR" dirty="0"/>
              <a:t> fire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mountains</a:t>
            </a:r>
            <a:r>
              <a:rPr lang="tr-T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5F134B-1543-F961-A13E-A1AF761B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3786" y="6554828"/>
            <a:ext cx="1551324" cy="166647"/>
          </a:xfrm>
        </p:spPr>
        <p:txBody>
          <a:bodyPr/>
          <a:lstStyle/>
          <a:p>
            <a:pPr rtl="0"/>
            <a:r>
              <a:rPr lang="tr-TR" noProof="0"/>
              <a:t>SUNU BAŞLIĞI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10781D-9B68-286E-5171-535E98D4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tr-TR" noProof="0"/>
              <a:t>11/02/20XX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98DC97-A06C-387A-FB7D-D8102E39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tr-TR" noProof="0" smtClean="0"/>
              <a:t>9</a:t>
            </a:fld>
            <a:endParaRPr lang="tr-TR" noProof="0"/>
          </a:p>
        </p:txBody>
      </p:sp>
      <p:pic>
        <p:nvPicPr>
          <p:cNvPr id="2050" name="Picture 2" descr="Increasingly Large and Intense Wildfires Hinder Western Forests' Ability to  Regenerate - Inside Climate News">
            <a:extLst>
              <a:ext uri="{FF2B5EF4-FFF2-40B4-BE49-F238E27FC236}">
                <a16:creationId xmlns:a16="http://schemas.microsoft.com/office/drawing/2014/main" id="{B4137149-0912-40A8-2308-01AE7210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29" y="4308230"/>
            <a:ext cx="3812874" cy="25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2842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76_TF67498733_Win32" id="{F33E399B-762D-46A2-B755-2EC6002CE76B}" vid="{C22AD18C-3743-4C8D-B819-C50BCD50A7A3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Günlük tasarımı</Template>
  <TotalTime>72</TotalTime>
  <Words>312</Words>
  <Application>Microsoft Office PowerPoint</Application>
  <PresentationFormat>Geniş ekran</PresentationFormat>
  <Paragraphs>78</Paragraphs>
  <Slides>10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Univers Condensed</vt:lpstr>
      <vt:lpstr>ChronicleVTI</vt:lpstr>
      <vt:lpstr>FORESTS &amp; JUNGLES</vt:lpstr>
      <vt:lpstr>Forest &amp; jungles</vt:lpstr>
      <vt:lpstr>problems</vt:lpstr>
      <vt:lpstr>Aır pollutıon  </vt:lpstr>
      <vt:lpstr>ındustry</vt:lpstr>
      <vt:lpstr>FOOd</vt:lpstr>
      <vt:lpstr>TRansportatıon</vt:lpstr>
      <vt:lpstr>Deforestation</vt:lpstr>
      <vt:lpstr>FOREST FIRES </vt:lpstr>
      <vt:lpstr>fragmentatıon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FORESTS &amp; JUNGLES</dc:title>
  <dc:creator>Musa Aydin</dc:creator>
  <cp:lastModifiedBy>Musa Aydin</cp:lastModifiedBy>
  <cp:revision>1</cp:revision>
  <dcterms:created xsi:type="dcterms:W3CDTF">2023-10-06T06:22:16Z</dcterms:created>
  <dcterms:modified xsi:type="dcterms:W3CDTF">2023-10-06T07:38:40Z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